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0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3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9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4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5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0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3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5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4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7994F-55F5-4421-AD52-E1F9A4543459}" type="datetimeFigureOut">
              <a:rPr lang="en-US" smtClean="0"/>
              <a:t>03/10/2021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9D0B8-44DF-4577-9BD4-AF3E341A2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gif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pn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3050" y="1219202"/>
            <a:ext cx="680085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bliqueTopLeft"/>
              <a:lightRig rig="threePt" dir="t"/>
            </a:scene3d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CHÀO MỪNG QUÝ CÁC EM ĐẾN VỚI TIẾT HỌC</a:t>
            </a: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NGÀY HÔM NAY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550" y="2579632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ÂM NHẠC LỚP 6</a:t>
            </a:r>
            <a:endParaRPr lang="en-US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50" y="3502967"/>
            <a:ext cx="64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6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93207" y="2314514"/>
            <a:ext cx="4339876" cy="1633537"/>
            <a:chOff x="3190874" y="3076511"/>
            <a:chExt cx="5786501" cy="1633537"/>
          </a:xfrm>
        </p:grpSpPr>
        <p:sp>
          <p:nvSpPr>
            <p:cNvPr id="3" name="object 3"/>
            <p:cNvSpPr/>
            <p:nvPr/>
          </p:nvSpPr>
          <p:spPr>
            <a:xfrm>
              <a:off x="4486275" y="3981386"/>
              <a:ext cx="3195701" cy="7286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38725" y="4031615"/>
              <a:ext cx="3094990" cy="633730"/>
            </a:xfrm>
            <a:custGeom>
              <a:avLst/>
              <a:gdLst/>
              <a:ahLst/>
              <a:cxnLst/>
              <a:rect l="l" t="t" r="r" b="b"/>
              <a:pathLst>
                <a:path w="3094990" h="633729">
                  <a:moveTo>
                    <a:pt x="2948558" y="539496"/>
                  </a:moveTo>
                  <a:lnTo>
                    <a:pt x="2854452" y="539496"/>
                  </a:lnTo>
                  <a:lnTo>
                    <a:pt x="2854452" y="633603"/>
                  </a:lnTo>
                  <a:lnTo>
                    <a:pt x="2948558" y="633603"/>
                  </a:lnTo>
                  <a:lnTo>
                    <a:pt x="2948558" y="539496"/>
                  </a:lnTo>
                  <a:close/>
                </a:path>
                <a:path w="3094990" h="633729">
                  <a:moveTo>
                    <a:pt x="1249807" y="539496"/>
                  </a:moveTo>
                  <a:lnTo>
                    <a:pt x="1155700" y="539496"/>
                  </a:lnTo>
                  <a:lnTo>
                    <a:pt x="1155700" y="633603"/>
                  </a:lnTo>
                  <a:lnTo>
                    <a:pt x="1249807" y="633603"/>
                  </a:lnTo>
                  <a:lnTo>
                    <a:pt x="1249807" y="539496"/>
                  </a:lnTo>
                  <a:close/>
                </a:path>
                <a:path w="3094990" h="633729">
                  <a:moveTo>
                    <a:pt x="1254760" y="8382"/>
                  </a:moveTo>
                  <a:lnTo>
                    <a:pt x="1149985" y="8382"/>
                  </a:lnTo>
                  <a:lnTo>
                    <a:pt x="958723" y="499364"/>
                  </a:lnTo>
                  <a:lnTo>
                    <a:pt x="1063878" y="499364"/>
                  </a:lnTo>
                  <a:lnTo>
                    <a:pt x="1104391" y="387858"/>
                  </a:lnTo>
                  <a:lnTo>
                    <a:pt x="1406707" y="387858"/>
                  </a:lnTo>
                  <a:lnTo>
                    <a:pt x="1373551" y="305054"/>
                  </a:lnTo>
                  <a:lnTo>
                    <a:pt x="1134872" y="305054"/>
                  </a:lnTo>
                  <a:lnTo>
                    <a:pt x="1201165" y="122936"/>
                  </a:lnTo>
                  <a:lnTo>
                    <a:pt x="1300629" y="122936"/>
                  </a:lnTo>
                  <a:lnTo>
                    <a:pt x="1254760" y="8382"/>
                  </a:lnTo>
                  <a:close/>
                </a:path>
                <a:path w="3094990" h="633729">
                  <a:moveTo>
                    <a:pt x="1406707" y="387858"/>
                  </a:moveTo>
                  <a:lnTo>
                    <a:pt x="1300734" y="387858"/>
                  </a:lnTo>
                  <a:lnTo>
                    <a:pt x="1343533" y="499364"/>
                  </a:lnTo>
                  <a:lnTo>
                    <a:pt x="1451356" y="499364"/>
                  </a:lnTo>
                  <a:lnTo>
                    <a:pt x="1406707" y="387858"/>
                  </a:lnTo>
                  <a:close/>
                </a:path>
                <a:path w="3094990" h="633729">
                  <a:moveTo>
                    <a:pt x="1300629" y="122936"/>
                  </a:moveTo>
                  <a:lnTo>
                    <a:pt x="1201165" y="122936"/>
                  </a:lnTo>
                  <a:lnTo>
                    <a:pt x="1268857" y="305054"/>
                  </a:lnTo>
                  <a:lnTo>
                    <a:pt x="1373551" y="305054"/>
                  </a:lnTo>
                  <a:lnTo>
                    <a:pt x="1300629" y="122936"/>
                  </a:lnTo>
                  <a:close/>
                </a:path>
                <a:path w="3094990" h="633729">
                  <a:moveTo>
                    <a:pt x="2802635" y="8382"/>
                  </a:moveTo>
                  <a:lnTo>
                    <a:pt x="2703449" y="8382"/>
                  </a:lnTo>
                  <a:lnTo>
                    <a:pt x="2703513" y="274320"/>
                  </a:lnTo>
                  <a:lnTo>
                    <a:pt x="2705909" y="342550"/>
                  </a:lnTo>
                  <a:lnTo>
                    <a:pt x="2713235" y="394866"/>
                  </a:lnTo>
                  <a:lnTo>
                    <a:pt x="2731319" y="436080"/>
                  </a:lnTo>
                  <a:lnTo>
                    <a:pt x="2765869" y="472773"/>
                  </a:lnTo>
                  <a:lnTo>
                    <a:pt x="2818683" y="498564"/>
                  </a:lnTo>
                  <a:lnTo>
                    <a:pt x="2871972" y="506616"/>
                  </a:lnTo>
                  <a:lnTo>
                    <a:pt x="2904998" y="507619"/>
                  </a:lnTo>
                  <a:lnTo>
                    <a:pt x="2932763" y="506690"/>
                  </a:lnTo>
                  <a:lnTo>
                    <a:pt x="2980007" y="499260"/>
                  </a:lnTo>
                  <a:lnTo>
                    <a:pt x="3016658" y="484687"/>
                  </a:lnTo>
                  <a:lnTo>
                    <a:pt x="3057271" y="452755"/>
                  </a:lnTo>
                  <a:lnTo>
                    <a:pt x="3076223" y="422910"/>
                  </a:lnTo>
                  <a:lnTo>
                    <a:pt x="2902077" y="422910"/>
                  </a:lnTo>
                  <a:lnTo>
                    <a:pt x="2882407" y="421768"/>
                  </a:lnTo>
                  <a:lnTo>
                    <a:pt x="2836545" y="404749"/>
                  </a:lnTo>
                  <a:lnTo>
                    <a:pt x="2810577" y="370673"/>
                  </a:lnTo>
                  <a:lnTo>
                    <a:pt x="2803524" y="326437"/>
                  </a:lnTo>
                  <a:lnTo>
                    <a:pt x="2802679" y="280035"/>
                  </a:lnTo>
                  <a:lnTo>
                    <a:pt x="2802635" y="8382"/>
                  </a:lnTo>
                  <a:close/>
                </a:path>
                <a:path w="3094990" h="633729">
                  <a:moveTo>
                    <a:pt x="3094863" y="8382"/>
                  </a:moveTo>
                  <a:lnTo>
                    <a:pt x="2995803" y="8382"/>
                  </a:lnTo>
                  <a:lnTo>
                    <a:pt x="2995803" y="280035"/>
                  </a:lnTo>
                  <a:lnTo>
                    <a:pt x="2995576" y="303158"/>
                  </a:lnTo>
                  <a:lnTo>
                    <a:pt x="2993391" y="348704"/>
                  </a:lnTo>
                  <a:lnTo>
                    <a:pt x="2982833" y="386508"/>
                  </a:lnTo>
                  <a:lnTo>
                    <a:pt x="2953654" y="413265"/>
                  </a:lnTo>
                  <a:lnTo>
                    <a:pt x="2902077" y="422910"/>
                  </a:lnTo>
                  <a:lnTo>
                    <a:pt x="3076223" y="422910"/>
                  </a:lnTo>
                  <a:lnTo>
                    <a:pt x="3090362" y="369633"/>
                  </a:lnTo>
                  <a:lnTo>
                    <a:pt x="3094286" y="308903"/>
                  </a:lnTo>
                  <a:lnTo>
                    <a:pt x="3094813" y="270256"/>
                  </a:lnTo>
                  <a:lnTo>
                    <a:pt x="3094863" y="8382"/>
                  </a:lnTo>
                  <a:close/>
                </a:path>
                <a:path w="3094990" h="633729">
                  <a:moveTo>
                    <a:pt x="603250" y="8382"/>
                  </a:moveTo>
                  <a:lnTo>
                    <a:pt x="504189" y="8382"/>
                  </a:lnTo>
                  <a:lnTo>
                    <a:pt x="504189" y="499364"/>
                  </a:lnTo>
                  <a:lnTo>
                    <a:pt x="603250" y="499364"/>
                  </a:lnTo>
                  <a:lnTo>
                    <a:pt x="603250" y="284607"/>
                  </a:lnTo>
                  <a:lnTo>
                    <a:pt x="896620" y="284607"/>
                  </a:lnTo>
                  <a:lnTo>
                    <a:pt x="896620" y="201676"/>
                  </a:lnTo>
                  <a:lnTo>
                    <a:pt x="603250" y="201676"/>
                  </a:lnTo>
                  <a:lnTo>
                    <a:pt x="603250" y="8382"/>
                  </a:lnTo>
                  <a:close/>
                </a:path>
                <a:path w="3094990" h="633729">
                  <a:moveTo>
                    <a:pt x="896620" y="284607"/>
                  </a:moveTo>
                  <a:lnTo>
                    <a:pt x="797560" y="284607"/>
                  </a:lnTo>
                  <a:lnTo>
                    <a:pt x="797560" y="499364"/>
                  </a:lnTo>
                  <a:lnTo>
                    <a:pt x="896620" y="499364"/>
                  </a:lnTo>
                  <a:lnTo>
                    <a:pt x="896620" y="284607"/>
                  </a:lnTo>
                  <a:close/>
                </a:path>
                <a:path w="3094990" h="633729">
                  <a:moveTo>
                    <a:pt x="896620" y="8382"/>
                  </a:moveTo>
                  <a:lnTo>
                    <a:pt x="797560" y="8382"/>
                  </a:lnTo>
                  <a:lnTo>
                    <a:pt x="797560" y="201676"/>
                  </a:lnTo>
                  <a:lnTo>
                    <a:pt x="896620" y="201676"/>
                  </a:lnTo>
                  <a:lnTo>
                    <a:pt x="896620" y="8382"/>
                  </a:lnTo>
                  <a:close/>
                </a:path>
                <a:path w="3094990" h="633729">
                  <a:moveTo>
                    <a:pt x="96520" y="8382"/>
                  </a:moveTo>
                  <a:lnTo>
                    <a:pt x="0" y="8382"/>
                  </a:lnTo>
                  <a:lnTo>
                    <a:pt x="0" y="499364"/>
                  </a:lnTo>
                  <a:lnTo>
                    <a:pt x="92075" y="499364"/>
                  </a:lnTo>
                  <a:lnTo>
                    <a:pt x="92075" y="179197"/>
                  </a:lnTo>
                  <a:lnTo>
                    <a:pt x="201219" y="179197"/>
                  </a:lnTo>
                  <a:lnTo>
                    <a:pt x="96520" y="8382"/>
                  </a:lnTo>
                  <a:close/>
                </a:path>
                <a:path w="3094990" h="633729">
                  <a:moveTo>
                    <a:pt x="201219" y="179197"/>
                  </a:moveTo>
                  <a:lnTo>
                    <a:pt x="92075" y="179197"/>
                  </a:lnTo>
                  <a:lnTo>
                    <a:pt x="290068" y="499364"/>
                  </a:lnTo>
                  <a:lnTo>
                    <a:pt x="389509" y="499364"/>
                  </a:lnTo>
                  <a:lnTo>
                    <a:pt x="389509" y="336169"/>
                  </a:lnTo>
                  <a:lnTo>
                    <a:pt x="297434" y="336169"/>
                  </a:lnTo>
                  <a:lnTo>
                    <a:pt x="201219" y="179197"/>
                  </a:lnTo>
                  <a:close/>
                </a:path>
                <a:path w="3094990" h="633729">
                  <a:moveTo>
                    <a:pt x="389509" y="8382"/>
                  </a:moveTo>
                  <a:lnTo>
                    <a:pt x="297434" y="8382"/>
                  </a:lnTo>
                  <a:lnTo>
                    <a:pt x="297434" y="336169"/>
                  </a:lnTo>
                  <a:lnTo>
                    <a:pt x="389509" y="336169"/>
                  </a:lnTo>
                  <a:lnTo>
                    <a:pt x="389509" y="8382"/>
                  </a:lnTo>
                  <a:close/>
                </a:path>
                <a:path w="3094990" h="633729">
                  <a:moveTo>
                    <a:pt x="2411603" y="0"/>
                  </a:moveTo>
                  <a:lnTo>
                    <a:pt x="2362551" y="4238"/>
                  </a:lnTo>
                  <a:lnTo>
                    <a:pt x="2318464" y="16954"/>
                  </a:lnTo>
                  <a:lnTo>
                    <a:pt x="2279354" y="38147"/>
                  </a:lnTo>
                  <a:lnTo>
                    <a:pt x="2245232" y="67818"/>
                  </a:lnTo>
                  <a:lnTo>
                    <a:pt x="2217489" y="105154"/>
                  </a:lnTo>
                  <a:lnTo>
                    <a:pt x="2197687" y="149336"/>
                  </a:lnTo>
                  <a:lnTo>
                    <a:pt x="2185814" y="200352"/>
                  </a:lnTo>
                  <a:lnTo>
                    <a:pt x="2181859" y="258191"/>
                  </a:lnTo>
                  <a:lnTo>
                    <a:pt x="2185791" y="313051"/>
                  </a:lnTo>
                  <a:lnTo>
                    <a:pt x="2197592" y="361791"/>
                  </a:lnTo>
                  <a:lnTo>
                    <a:pt x="2217275" y="404387"/>
                  </a:lnTo>
                  <a:lnTo>
                    <a:pt x="2244852" y="440817"/>
                  </a:lnTo>
                  <a:lnTo>
                    <a:pt x="2278475" y="470060"/>
                  </a:lnTo>
                  <a:lnTo>
                    <a:pt x="2316479" y="490934"/>
                  </a:lnTo>
                  <a:lnTo>
                    <a:pt x="2358866" y="503449"/>
                  </a:lnTo>
                  <a:lnTo>
                    <a:pt x="2405633" y="507619"/>
                  </a:lnTo>
                  <a:lnTo>
                    <a:pt x="2443372" y="505188"/>
                  </a:lnTo>
                  <a:lnTo>
                    <a:pt x="2508611" y="485705"/>
                  </a:lnTo>
                  <a:lnTo>
                    <a:pt x="2559873" y="446583"/>
                  </a:lnTo>
                  <a:lnTo>
                    <a:pt x="2577396" y="422910"/>
                  </a:lnTo>
                  <a:lnTo>
                    <a:pt x="2404618" y="422910"/>
                  </a:lnTo>
                  <a:lnTo>
                    <a:pt x="2379039" y="420453"/>
                  </a:lnTo>
                  <a:lnTo>
                    <a:pt x="2335502" y="400728"/>
                  </a:lnTo>
                  <a:lnTo>
                    <a:pt x="2302827" y="360338"/>
                  </a:lnTo>
                  <a:lnTo>
                    <a:pt x="2286063" y="294044"/>
                  </a:lnTo>
                  <a:lnTo>
                    <a:pt x="2283968" y="250825"/>
                  </a:lnTo>
                  <a:lnTo>
                    <a:pt x="2286107" y="210016"/>
                  </a:lnTo>
                  <a:lnTo>
                    <a:pt x="2303148" y="146544"/>
                  </a:lnTo>
                  <a:lnTo>
                    <a:pt x="2336319" y="106783"/>
                  </a:lnTo>
                  <a:lnTo>
                    <a:pt x="2380618" y="87161"/>
                  </a:lnTo>
                  <a:lnTo>
                    <a:pt x="2406650" y="84709"/>
                  </a:lnTo>
                  <a:lnTo>
                    <a:pt x="2582742" y="84709"/>
                  </a:lnTo>
                  <a:lnTo>
                    <a:pt x="2573623" y="70717"/>
                  </a:lnTo>
                  <a:lnTo>
                    <a:pt x="2557906" y="53212"/>
                  </a:lnTo>
                  <a:lnTo>
                    <a:pt x="2527688" y="29950"/>
                  </a:lnTo>
                  <a:lnTo>
                    <a:pt x="2493232" y="13319"/>
                  </a:lnTo>
                  <a:lnTo>
                    <a:pt x="2454536" y="3331"/>
                  </a:lnTo>
                  <a:lnTo>
                    <a:pt x="2411603" y="0"/>
                  </a:lnTo>
                  <a:close/>
                </a:path>
                <a:path w="3094990" h="633729">
                  <a:moveTo>
                    <a:pt x="2513456" y="318770"/>
                  </a:moveTo>
                  <a:lnTo>
                    <a:pt x="2497010" y="365521"/>
                  </a:lnTo>
                  <a:lnTo>
                    <a:pt x="2472563" y="397891"/>
                  </a:lnTo>
                  <a:lnTo>
                    <a:pt x="2423664" y="421340"/>
                  </a:lnTo>
                  <a:lnTo>
                    <a:pt x="2404618" y="422910"/>
                  </a:lnTo>
                  <a:lnTo>
                    <a:pt x="2577396" y="422910"/>
                  </a:lnTo>
                  <a:lnTo>
                    <a:pt x="2580052" y="419322"/>
                  </a:lnTo>
                  <a:lnTo>
                    <a:pt x="2596588" y="386869"/>
                  </a:lnTo>
                  <a:lnTo>
                    <a:pt x="2609469" y="349250"/>
                  </a:lnTo>
                  <a:lnTo>
                    <a:pt x="2513456" y="318770"/>
                  </a:lnTo>
                  <a:close/>
                </a:path>
                <a:path w="3094990" h="633729">
                  <a:moveTo>
                    <a:pt x="2582742" y="84709"/>
                  </a:moveTo>
                  <a:lnTo>
                    <a:pt x="2406650" y="84709"/>
                  </a:lnTo>
                  <a:lnTo>
                    <a:pt x="2425628" y="86090"/>
                  </a:lnTo>
                  <a:lnTo>
                    <a:pt x="2443130" y="90233"/>
                  </a:lnTo>
                  <a:lnTo>
                    <a:pt x="2486346" y="118875"/>
                  </a:lnTo>
                  <a:lnTo>
                    <a:pt x="2510028" y="167132"/>
                  </a:lnTo>
                  <a:lnTo>
                    <a:pt x="2608199" y="143637"/>
                  </a:lnTo>
                  <a:lnTo>
                    <a:pt x="2598769" y="115917"/>
                  </a:lnTo>
                  <a:lnTo>
                    <a:pt x="2587243" y="91614"/>
                  </a:lnTo>
                  <a:lnTo>
                    <a:pt x="2582742" y="84709"/>
                  </a:lnTo>
                  <a:close/>
                </a:path>
                <a:path w="3094990" h="633729">
                  <a:moveTo>
                    <a:pt x="1697227" y="0"/>
                  </a:moveTo>
                  <a:lnTo>
                    <a:pt x="1648176" y="4238"/>
                  </a:lnTo>
                  <a:lnTo>
                    <a:pt x="1604089" y="16954"/>
                  </a:lnTo>
                  <a:lnTo>
                    <a:pt x="1564979" y="38147"/>
                  </a:lnTo>
                  <a:lnTo>
                    <a:pt x="1530858" y="67818"/>
                  </a:lnTo>
                  <a:lnTo>
                    <a:pt x="1503114" y="105154"/>
                  </a:lnTo>
                  <a:lnTo>
                    <a:pt x="1483312" y="149336"/>
                  </a:lnTo>
                  <a:lnTo>
                    <a:pt x="1471439" y="200352"/>
                  </a:lnTo>
                  <a:lnTo>
                    <a:pt x="1467485" y="258191"/>
                  </a:lnTo>
                  <a:lnTo>
                    <a:pt x="1471416" y="313051"/>
                  </a:lnTo>
                  <a:lnTo>
                    <a:pt x="1483217" y="361791"/>
                  </a:lnTo>
                  <a:lnTo>
                    <a:pt x="1502900" y="404387"/>
                  </a:lnTo>
                  <a:lnTo>
                    <a:pt x="1530477" y="440817"/>
                  </a:lnTo>
                  <a:lnTo>
                    <a:pt x="1564100" y="470060"/>
                  </a:lnTo>
                  <a:lnTo>
                    <a:pt x="1602104" y="490934"/>
                  </a:lnTo>
                  <a:lnTo>
                    <a:pt x="1644491" y="503449"/>
                  </a:lnTo>
                  <a:lnTo>
                    <a:pt x="1691259" y="507619"/>
                  </a:lnTo>
                  <a:lnTo>
                    <a:pt x="1728997" y="505188"/>
                  </a:lnTo>
                  <a:lnTo>
                    <a:pt x="1794236" y="485705"/>
                  </a:lnTo>
                  <a:lnTo>
                    <a:pt x="1845498" y="446583"/>
                  </a:lnTo>
                  <a:lnTo>
                    <a:pt x="1863021" y="422910"/>
                  </a:lnTo>
                  <a:lnTo>
                    <a:pt x="1690243" y="422910"/>
                  </a:lnTo>
                  <a:lnTo>
                    <a:pt x="1664664" y="420453"/>
                  </a:lnTo>
                  <a:lnTo>
                    <a:pt x="1621127" y="400728"/>
                  </a:lnTo>
                  <a:lnTo>
                    <a:pt x="1588452" y="360338"/>
                  </a:lnTo>
                  <a:lnTo>
                    <a:pt x="1571688" y="294044"/>
                  </a:lnTo>
                  <a:lnTo>
                    <a:pt x="1569593" y="250825"/>
                  </a:lnTo>
                  <a:lnTo>
                    <a:pt x="1571732" y="210016"/>
                  </a:lnTo>
                  <a:lnTo>
                    <a:pt x="1588773" y="146544"/>
                  </a:lnTo>
                  <a:lnTo>
                    <a:pt x="1621942" y="106783"/>
                  </a:lnTo>
                  <a:lnTo>
                    <a:pt x="1666190" y="87161"/>
                  </a:lnTo>
                  <a:lnTo>
                    <a:pt x="1692148" y="84709"/>
                  </a:lnTo>
                  <a:lnTo>
                    <a:pt x="1868367" y="84709"/>
                  </a:lnTo>
                  <a:lnTo>
                    <a:pt x="1859248" y="70717"/>
                  </a:lnTo>
                  <a:lnTo>
                    <a:pt x="1843532" y="53212"/>
                  </a:lnTo>
                  <a:lnTo>
                    <a:pt x="1813313" y="29950"/>
                  </a:lnTo>
                  <a:lnTo>
                    <a:pt x="1778857" y="13319"/>
                  </a:lnTo>
                  <a:lnTo>
                    <a:pt x="1740161" y="3331"/>
                  </a:lnTo>
                  <a:lnTo>
                    <a:pt x="1697227" y="0"/>
                  </a:lnTo>
                  <a:close/>
                </a:path>
                <a:path w="3094990" h="633729">
                  <a:moveTo>
                    <a:pt x="1799082" y="318770"/>
                  </a:moveTo>
                  <a:lnTo>
                    <a:pt x="1782635" y="365521"/>
                  </a:lnTo>
                  <a:lnTo>
                    <a:pt x="1758188" y="397891"/>
                  </a:lnTo>
                  <a:lnTo>
                    <a:pt x="1709289" y="421340"/>
                  </a:lnTo>
                  <a:lnTo>
                    <a:pt x="1690243" y="422910"/>
                  </a:lnTo>
                  <a:lnTo>
                    <a:pt x="1863021" y="422910"/>
                  </a:lnTo>
                  <a:lnTo>
                    <a:pt x="1865677" y="419322"/>
                  </a:lnTo>
                  <a:lnTo>
                    <a:pt x="1882213" y="386869"/>
                  </a:lnTo>
                  <a:lnTo>
                    <a:pt x="1895094" y="349250"/>
                  </a:lnTo>
                  <a:lnTo>
                    <a:pt x="1799082" y="318770"/>
                  </a:lnTo>
                  <a:close/>
                </a:path>
                <a:path w="3094990" h="633729">
                  <a:moveTo>
                    <a:pt x="1868367" y="84709"/>
                  </a:moveTo>
                  <a:lnTo>
                    <a:pt x="1692148" y="84709"/>
                  </a:lnTo>
                  <a:lnTo>
                    <a:pt x="1711199" y="86090"/>
                  </a:lnTo>
                  <a:lnTo>
                    <a:pt x="1728739" y="90233"/>
                  </a:lnTo>
                  <a:lnTo>
                    <a:pt x="1771971" y="118875"/>
                  </a:lnTo>
                  <a:lnTo>
                    <a:pt x="1795652" y="167132"/>
                  </a:lnTo>
                  <a:lnTo>
                    <a:pt x="1893824" y="143637"/>
                  </a:lnTo>
                  <a:lnTo>
                    <a:pt x="1884394" y="115917"/>
                  </a:lnTo>
                  <a:lnTo>
                    <a:pt x="1872869" y="91614"/>
                  </a:lnTo>
                  <a:lnTo>
                    <a:pt x="1868367" y="84709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38725" y="4031615"/>
              <a:ext cx="3094990" cy="633730"/>
            </a:xfrm>
            <a:custGeom>
              <a:avLst/>
              <a:gdLst/>
              <a:ahLst/>
              <a:cxnLst/>
              <a:rect l="l" t="t" r="r" b="b"/>
              <a:pathLst>
                <a:path w="3094990" h="633729">
                  <a:moveTo>
                    <a:pt x="2854452" y="539496"/>
                  </a:moveTo>
                  <a:lnTo>
                    <a:pt x="2948558" y="539496"/>
                  </a:lnTo>
                  <a:lnTo>
                    <a:pt x="2948558" y="633603"/>
                  </a:lnTo>
                  <a:lnTo>
                    <a:pt x="2854452" y="633603"/>
                  </a:lnTo>
                  <a:lnTo>
                    <a:pt x="2854452" y="539496"/>
                  </a:lnTo>
                  <a:close/>
                </a:path>
                <a:path w="3094990" h="633729">
                  <a:moveTo>
                    <a:pt x="1155700" y="539496"/>
                  </a:moveTo>
                  <a:lnTo>
                    <a:pt x="1249807" y="539496"/>
                  </a:lnTo>
                  <a:lnTo>
                    <a:pt x="1249807" y="633603"/>
                  </a:lnTo>
                  <a:lnTo>
                    <a:pt x="1155700" y="633603"/>
                  </a:lnTo>
                  <a:lnTo>
                    <a:pt x="1155700" y="539496"/>
                  </a:lnTo>
                  <a:close/>
                </a:path>
                <a:path w="3094990" h="633729">
                  <a:moveTo>
                    <a:pt x="1201165" y="122936"/>
                  </a:moveTo>
                  <a:lnTo>
                    <a:pt x="1134872" y="305054"/>
                  </a:lnTo>
                  <a:lnTo>
                    <a:pt x="1268857" y="305054"/>
                  </a:lnTo>
                  <a:lnTo>
                    <a:pt x="1201165" y="122936"/>
                  </a:lnTo>
                  <a:close/>
                </a:path>
                <a:path w="3094990" h="633729">
                  <a:moveTo>
                    <a:pt x="2703449" y="8382"/>
                  </a:moveTo>
                  <a:lnTo>
                    <a:pt x="2802635" y="8382"/>
                  </a:lnTo>
                  <a:lnTo>
                    <a:pt x="2802635" y="274320"/>
                  </a:lnTo>
                  <a:lnTo>
                    <a:pt x="2802854" y="303158"/>
                  </a:lnTo>
                  <a:lnTo>
                    <a:pt x="2804671" y="344168"/>
                  </a:lnTo>
                  <a:lnTo>
                    <a:pt x="2817050" y="383508"/>
                  </a:lnTo>
                  <a:lnTo>
                    <a:pt x="2849641" y="412676"/>
                  </a:lnTo>
                  <a:lnTo>
                    <a:pt x="2902077" y="422910"/>
                  </a:lnTo>
                  <a:lnTo>
                    <a:pt x="2921841" y="421838"/>
                  </a:lnTo>
                  <a:lnTo>
                    <a:pt x="2965704" y="405765"/>
                  </a:lnTo>
                  <a:lnTo>
                    <a:pt x="2991484" y="363347"/>
                  </a:lnTo>
                  <a:lnTo>
                    <a:pt x="2995539" y="307036"/>
                  </a:lnTo>
                  <a:lnTo>
                    <a:pt x="2995803" y="280035"/>
                  </a:lnTo>
                  <a:lnTo>
                    <a:pt x="2995803" y="8382"/>
                  </a:lnTo>
                  <a:lnTo>
                    <a:pt x="3094863" y="8382"/>
                  </a:lnTo>
                  <a:lnTo>
                    <a:pt x="3094863" y="266192"/>
                  </a:lnTo>
                  <a:lnTo>
                    <a:pt x="3094362" y="307149"/>
                  </a:lnTo>
                  <a:lnTo>
                    <a:pt x="3090362" y="369633"/>
                  </a:lnTo>
                  <a:lnTo>
                    <a:pt x="3082006" y="408713"/>
                  </a:lnTo>
                  <a:lnTo>
                    <a:pt x="3057271" y="452755"/>
                  </a:lnTo>
                  <a:lnTo>
                    <a:pt x="3016658" y="484687"/>
                  </a:lnTo>
                  <a:lnTo>
                    <a:pt x="2980007" y="499260"/>
                  </a:lnTo>
                  <a:lnTo>
                    <a:pt x="2932763" y="506690"/>
                  </a:lnTo>
                  <a:lnTo>
                    <a:pt x="2904998" y="507619"/>
                  </a:lnTo>
                  <a:lnTo>
                    <a:pt x="2871972" y="506616"/>
                  </a:lnTo>
                  <a:lnTo>
                    <a:pt x="2818683" y="498564"/>
                  </a:lnTo>
                  <a:lnTo>
                    <a:pt x="2781204" y="482721"/>
                  </a:lnTo>
                  <a:lnTo>
                    <a:pt x="2740914" y="449199"/>
                  </a:lnTo>
                  <a:lnTo>
                    <a:pt x="2717464" y="408890"/>
                  </a:lnTo>
                  <a:lnTo>
                    <a:pt x="2708967" y="371197"/>
                  </a:lnTo>
                  <a:lnTo>
                    <a:pt x="2704066" y="308903"/>
                  </a:lnTo>
                  <a:lnTo>
                    <a:pt x="2703449" y="270256"/>
                  </a:lnTo>
                  <a:lnTo>
                    <a:pt x="2703449" y="8382"/>
                  </a:lnTo>
                  <a:close/>
                </a:path>
                <a:path w="3094990" h="633729">
                  <a:moveTo>
                    <a:pt x="1149985" y="8382"/>
                  </a:moveTo>
                  <a:lnTo>
                    <a:pt x="1254760" y="8382"/>
                  </a:lnTo>
                  <a:lnTo>
                    <a:pt x="1451356" y="499364"/>
                  </a:lnTo>
                  <a:lnTo>
                    <a:pt x="1343533" y="499364"/>
                  </a:lnTo>
                  <a:lnTo>
                    <a:pt x="1300734" y="387858"/>
                  </a:lnTo>
                  <a:lnTo>
                    <a:pt x="1104391" y="387858"/>
                  </a:lnTo>
                  <a:lnTo>
                    <a:pt x="1063878" y="499364"/>
                  </a:lnTo>
                  <a:lnTo>
                    <a:pt x="958723" y="499364"/>
                  </a:lnTo>
                  <a:lnTo>
                    <a:pt x="1149985" y="8382"/>
                  </a:lnTo>
                  <a:close/>
                </a:path>
                <a:path w="3094990" h="633729">
                  <a:moveTo>
                    <a:pt x="504189" y="8382"/>
                  </a:moveTo>
                  <a:lnTo>
                    <a:pt x="603250" y="8382"/>
                  </a:lnTo>
                  <a:lnTo>
                    <a:pt x="603250" y="201676"/>
                  </a:lnTo>
                  <a:lnTo>
                    <a:pt x="797560" y="201676"/>
                  </a:lnTo>
                  <a:lnTo>
                    <a:pt x="797560" y="8382"/>
                  </a:lnTo>
                  <a:lnTo>
                    <a:pt x="896620" y="8382"/>
                  </a:lnTo>
                  <a:lnTo>
                    <a:pt x="896620" y="499364"/>
                  </a:lnTo>
                  <a:lnTo>
                    <a:pt x="797560" y="499364"/>
                  </a:lnTo>
                  <a:lnTo>
                    <a:pt x="797560" y="284607"/>
                  </a:lnTo>
                  <a:lnTo>
                    <a:pt x="603250" y="284607"/>
                  </a:lnTo>
                  <a:lnTo>
                    <a:pt x="603250" y="499364"/>
                  </a:lnTo>
                  <a:lnTo>
                    <a:pt x="504189" y="499364"/>
                  </a:lnTo>
                  <a:lnTo>
                    <a:pt x="504189" y="8382"/>
                  </a:lnTo>
                  <a:close/>
                </a:path>
                <a:path w="3094990" h="633729">
                  <a:moveTo>
                    <a:pt x="0" y="8382"/>
                  </a:moveTo>
                  <a:lnTo>
                    <a:pt x="96520" y="8382"/>
                  </a:lnTo>
                  <a:lnTo>
                    <a:pt x="297434" y="336169"/>
                  </a:lnTo>
                  <a:lnTo>
                    <a:pt x="297434" y="8382"/>
                  </a:lnTo>
                  <a:lnTo>
                    <a:pt x="389509" y="8382"/>
                  </a:lnTo>
                  <a:lnTo>
                    <a:pt x="389509" y="499364"/>
                  </a:lnTo>
                  <a:lnTo>
                    <a:pt x="290068" y="499364"/>
                  </a:lnTo>
                  <a:lnTo>
                    <a:pt x="92075" y="179197"/>
                  </a:lnTo>
                  <a:lnTo>
                    <a:pt x="92075" y="499364"/>
                  </a:lnTo>
                  <a:lnTo>
                    <a:pt x="0" y="499364"/>
                  </a:lnTo>
                  <a:lnTo>
                    <a:pt x="0" y="8382"/>
                  </a:lnTo>
                  <a:close/>
                </a:path>
                <a:path w="3094990" h="633729">
                  <a:moveTo>
                    <a:pt x="2411603" y="0"/>
                  </a:moveTo>
                  <a:lnTo>
                    <a:pt x="2454536" y="3331"/>
                  </a:lnTo>
                  <a:lnTo>
                    <a:pt x="2493232" y="13319"/>
                  </a:lnTo>
                  <a:lnTo>
                    <a:pt x="2527688" y="29950"/>
                  </a:lnTo>
                  <a:lnTo>
                    <a:pt x="2557906" y="53212"/>
                  </a:lnTo>
                  <a:lnTo>
                    <a:pt x="2587243" y="91614"/>
                  </a:lnTo>
                  <a:lnTo>
                    <a:pt x="2608199" y="143637"/>
                  </a:lnTo>
                  <a:lnTo>
                    <a:pt x="2510028" y="167132"/>
                  </a:lnTo>
                  <a:lnTo>
                    <a:pt x="2504531" y="149062"/>
                  </a:lnTo>
                  <a:lnTo>
                    <a:pt x="2496629" y="132969"/>
                  </a:lnTo>
                  <a:lnTo>
                    <a:pt x="2459156" y="97139"/>
                  </a:lnTo>
                  <a:lnTo>
                    <a:pt x="2406650" y="84709"/>
                  </a:lnTo>
                  <a:lnTo>
                    <a:pt x="2380618" y="87161"/>
                  </a:lnTo>
                  <a:lnTo>
                    <a:pt x="2336319" y="106783"/>
                  </a:lnTo>
                  <a:lnTo>
                    <a:pt x="2303148" y="146544"/>
                  </a:lnTo>
                  <a:lnTo>
                    <a:pt x="2286107" y="210016"/>
                  </a:lnTo>
                  <a:lnTo>
                    <a:pt x="2283968" y="250825"/>
                  </a:lnTo>
                  <a:lnTo>
                    <a:pt x="2286063" y="294044"/>
                  </a:lnTo>
                  <a:lnTo>
                    <a:pt x="2302827" y="360338"/>
                  </a:lnTo>
                  <a:lnTo>
                    <a:pt x="2335502" y="400728"/>
                  </a:lnTo>
                  <a:lnTo>
                    <a:pt x="2379039" y="420453"/>
                  </a:lnTo>
                  <a:lnTo>
                    <a:pt x="2404618" y="422910"/>
                  </a:lnTo>
                  <a:lnTo>
                    <a:pt x="2423664" y="421340"/>
                  </a:lnTo>
                  <a:lnTo>
                    <a:pt x="2472563" y="397891"/>
                  </a:lnTo>
                  <a:lnTo>
                    <a:pt x="2497010" y="365521"/>
                  </a:lnTo>
                  <a:lnTo>
                    <a:pt x="2513456" y="318770"/>
                  </a:lnTo>
                  <a:lnTo>
                    <a:pt x="2609469" y="349250"/>
                  </a:lnTo>
                  <a:lnTo>
                    <a:pt x="2596588" y="386869"/>
                  </a:lnTo>
                  <a:lnTo>
                    <a:pt x="2559873" y="446583"/>
                  </a:lnTo>
                  <a:lnTo>
                    <a:pt x="2508611" y="485705"/>
                  </a:lnTo>
                  <a:lnTo>
                    <a:pt x="2443372" y="505188"/>
                  </a:lnTo>
                  <a:lnTo>
                    <a:pt x="2405633" y="507619"/>
                  </a:lnTo>
                  <a:lnTo>
                    <a:pt x="2358866" y="503449"/>
                  </a:lnTo>
                  <a:lnTo>
                    <a:pt x="2316479" y="490934"/>
                  </a:lnTo>
                  <a:lnTo>
                    <a:pt x="2278475" y="470060"/>
                  </a:lnTo>
                  <a:lnTo>
                    <a:pt x="2244852" y="440817"/>
                  </a:lnTo>
                  <a:lnTo>
                    <a:pt x="2217275" y="404387"/>
                  </a:lnTo>
                  <a:lnTo>
                    <a:pt x="2197592" y="361791"/>
                  </a:lnTo>
                  <a:lnTo>
                    <a:pt x="2185791" y="313051"/>
                  </a:lnTo>
                  <a:lnTo>
                    <a:pt x="2181859" y="258191"/>
                  </a:lnTo>
                  <a:lnTo>
                    <a:pt x="2185814" y="200352"/>
                  </a:lnTo>
                  <a:lnTo>
                    <a:pt x="2197687" y="149336"/>
                  </a:lnTo>
                  <a:lnTo>
                    <a:pt x="2217489" y="105154"/>
                  </a:lnTo>
                  <a:lnTo>
                    <a:pt x="2245232" y="67818"/>
                  </a:lnTo>
                  <a:lnTo>
                    <a:pt x="2279354" y="38147"/>
                  </a:lnTo>
                  <a:lnTo>
                    <a:pt x="2318464" y="16954"/>
                  </a:lnTo>
                  <a:lnTo>
                    <a:pt x="2362551" y="4238"/>
                  </a:lnTo>
                  <a:lnTo>
                    <a:pt x="2411603" y="0"/>
                  </a:lnTo>
                  <a:close/>
                </a:path>
                <a:path w="3094990" h="633729">
                  <a:moveTo>
                    <a:pt x="1697227" y="0"/>
                  </a:moveTo>
                  <a:lnTo>
                    <a:pt x="1740161" y="3331"/>
                  </a:lnTo>
                  <a:lnTo>
                    <a:pt x="1778857" y="13319"/>
                  </a:lnTo>
                  <a:lnTo>
                    <a:pt x="1813313" y="29950"/>
                  </a:lnTo>
                  <a:lnTo>
                    <a:pt x="1843532" y="53212"/>
                  </a:lnTo>
                  <a:lnTo>
                    <a:pt x="1872869" y="91614"/>
                  </a:lnTo>
                  <a:lnTo>
                    <a:pt x="1893824" y="143637"/>
                  </a:lnTo>
                  <a:lnTo>
                    <a:pt x="1795652" y="167132"/>
                  </a:lnTo>
                  <a:lnTo>
                    <a:pt x="1790156" y="149062"/>
                  </a:lnTo>
                  <a:lnTo>
                    <a:pt x="1782254" y="132969"/>
                  </a:lnTo>
                  <a:lnTo>
                    <a:pt x="1744779" y="97139"/>
                  </a:lnTo>
                  <a:lnTo>
                    <a:pt x="1692148" y="84709"/>
                  </a:lnTo>
                  <a:lnTo>
                    <a:pt x="1666190" y="87161"/>
                  </a:lnTo>
                  <a:lnTo>
                    <a:pt x="1621942" y="106783"/>
                  </a:lnTo>
                  <a:lnTo>
                    <a:pt x="1588773" y="146544"/>
                  </a:lnTo>
                  <a:lnTo>
                    <a:pt x="1571732" y="210016"/>
                  </a:lnTo>
                  <a:lnTo>
                    <a:pt x="1569593" y="250825"/>
                  </a:lnTo>
                  <a:lnTo>
                    <a:pt x="1571688" y="294044"/>
                  </a:lnTo>
                  <a:lnTo>
                    <a:pt x="1588452" y="360338"/>
                  </a:lnTo>
                  <a:lnTo>
                    <a:pt x="1621127" y="400728"/>
                  </a:lnTo>
                  <a:lnTo>
                    <a:pt x="1664664" y="420453"/>
                  </a:lnTo>
                  <a:lnTo>
                    <a:pt x="1690243" y="422910"/>
                  </a:lnTo>
                  <a:lnTo>
                    <a:pt x="1709289" y="421340"/>
                  </a:lnTo>
                  <a:lnTo>
                    <a:pt x="1758188" y="397891"/>
                  </a:lnTo>
                  <a:lnTo>
                    <a:pt x="1782635" y="365521"/>
                  </a:lnTo>
                  <a:lnTo>
                    <a:pt x="1799082" y="318770"/>
                  </a:lnTo>
                  <a:lnTo>
                    <a:pt x="1895094" y="349250"/>
                  </a:lnTo>
                  <a:lnTo>
                    <a:pt x="1882213" y="386869"/>
                  </a:lnTo>
                  <a:lnTo>
                    <a:pt x="1845498" y="446583"/>
                  </a:lnTo>
                  <a:lnTo>
                    <a:pt x="1794236" y="485705"/>
                  </a:lnTo>
                  <a:lnTo>
                    <a:pt x="1728997" y="505188"/>
                  </a:lnTo>
                  <a:lnTo>
                    <a:pt x="1691259" y="507619"/>
                  </a:lnTo>
                  <a:lnTo>
                    <a:pt x="1644491" y="503449"/>
                  </a:lnTo>
                  <a:lnTo>
                    <a:pt x="1602104" y="490934"/>
                  </a:lnTo>
                  <a:lnTo>
                    <a:pt x="1564100" y="470060"/>
                  </a:lnTo>
                  <a:lnTo>
                    <a:pt x="1530477" y="440817"/>
                  </a:lnTo>
                  <a:lnTo>
                    <a:pt x="1502900" y="404387"/>
                  </a:lnTo>
                  <a:lnTo>
                    <a:pt x="1483217" y="361791"/>
                  </a:lnTo>
                  <a:lnTo>
                    <a:pt x="1471416" y="313051"/>
                  </a:lnTo>
                  <a:lnTo>
                    <a:pt x="1467485" y="258191"/>
                  </a:lnTo>
                  <a:lnTo>
                    <a:pt x="1471439" y="200352"/>
                  </a:lnTo>
                  <a:lnTo>
                    <a:pt x="1483312" y="149336"/>
                  </a:lnTo>
                  <a:lnTo>
                    <a:pt x="1503114" y="105154"/>
                  </a:lnTo>
                  <a:lnTo>
                    <a:pt x="1530858" y="67818"/>
                  </a:lnTo>
                  <a:lnTo>
                    <a:pt x="1564979" y="38147"/>
                  </a:lnTo>
                  <a:lnTo>
                    <a:pt x="1604089" y="16954"/>
                  </a:lnTo>
                  <a:lnTo>
                    <a:pt x="1648176" y="4238"/>
                  </a:lnTo>
                  <a:lnTo>
                    <a:pt x="1697227" y="0"/>
                  </a:lnTo>
                  <a:close/>
                </a:path>
              </a:pathLst>
            </a:custGeom>
            <a:ln w="9525">
              <a:solidFill>
                <a:srgbClr val="79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90874" y="3076511"/>
              <a:ext cx="5786501" cy="70008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76853" y="3146551"/>
              <a:ext cx="5700522" cy="6109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8499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FFEA8BB4-52ED-4D06-A46A-BC02A981FAB0}"/>
              </a:ext>
            </a:extLst>
          </p:cNvPr>
          <p:cNvGrpSpPr/>
          <p:nvPr/>
        </p:nvGrpSpPr>
        <p:grpSpPr>
          <a:xfrm>
            <a:off x="601054" y="2195732"/>
            <a:ext cx="6865523" cy="2347863"/>
            <a:chOff x="3031412" y="2495640"/>
            <a:chExt cx="9300251" cy="2347863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B49A78EC-78CC-4065-98DD-D22C28B0B05A}"/>
                </a:ext>
              </a:extLst>
            </p:cNvPr>
            <p:cNvGrpSpPr/>
            <p:nvPr/>
          </p:nvGrpSpPr>
          <p:grpSpPr>
            <a:xfrm>
              <a:off x="3031412" y="2673196"/>
              <a:ext cx="9300251" cy="2170307"/>
              <a:chOff x="2922457" y="4242226"/>
              <a:chExt cx="9300251" cy="2170307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="" xmlns:a16="http://schemas.microsoft.com/office/drawing/2014/main" id="{0082317A-B9A7-4318-A51E-59318C5C3A12}"/>
                  </a:ext>
                </a:extLst>
              </p:cNvPr>
              <p:cNvGrpSpPr/>
              <p:nvPr/>
            </p:nvGrpSpPr>
            <p:grpSpPr>
              <a:xfrm>
                <a:off x="4036024" y="4242226"/>
                <a:ext cx="8186684" cy="2170307"/>
                <a:chOff x="3963571" y="4220490"/>
                <a:chExt cx="8186684" cy="2170307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="" xmlns:a16="http://schemas.microsoft.com/office/drawing/2014/main" id="{7BD0DED2-3C64-42FE-864D-0975FC7FBCF9}"/>
                    </a:ext>
                  </a:extLst>
                </p:cNvPr>
                <p:cNvGrpSpPr/>
                <p:nvPr/>
              </p:nvGrpSpPr>
              <p:grpSpPr>
                <a:xfrm>
                  <a:off x="3963571" y="4220490"/>
                  <a:ext cx="8047031" cy="2170307"/>
                  <a:chOff x="3963571" y="4220490"/>
                  <a:chExt cx="8047031" cy="2170307"/>
                </a:xfrm>
              </p:grpSpPr>
              <p:grpSp>
                <p:nvGrpSpPr>
                  <p:cNvPr id="12" name="Group 11">
                    <a:extLst>
                      <a:ext uri="{FF2B5EF4-FFF2-40B4-BE49-F238E27FC236}">
                        <a16:creationId xmlns="" xmlns:a16="http://schemas.microsoft.com/office/drawing/2014/main" id="{3E736002-62CA-4D07-B8F5-83462B15690B}"/>
                      </a:ext>
                    </a:extLst>
                  </p:cNvPr>
                  <p:cNvGrpSpPr/>
                  <p:nvPr/>
                </p:nvGrpSpPr>
                <p:grpSpPr>
                  <a:xfrm>
                    <a:off x="3963571" y="4220490"/>
                    <a:ext cx="8047031" cy="1809688"/>
                    <a:chOff x="4115631" y="4657725"/>
                    <a:chExt cx="8047031" cy="1809688"/>
                  </a:xfrm>
                </p:grpSpPr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="" xmlns:a16="http://schemas.microsoft.com/office/drawing/2014/main" id="{12DC22AF-85FE-4CA3-B9BE-B193C718F92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115631" y="6151658"/>
                      <a:ext cx="804703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="" xmlns:a16="http://schemas.microsoft.com/office/drawing/2014/main" id="{5CA3E664-C95C-485B-B892-F8395C1C8D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040936" y="5987823"/>
                      <a:ext cx="0" cy="337593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="" xmlns:a16="http://schemas.microsoft.com/office/drawing/2014/main" id="{4C36A983-7528-42AE-8AEB-BBD1C57182B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609828" y="5803705"/>
                      <a:ext cx="0" cy="4630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="" xmlns:a16="http://schemas.microsoft.com/office/drawing/2014/main" id="{DE2D3905-7969-46E5-9E09-C821D1D4275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2151683" y="5959667"/>
                      <a:ext cx="0" cy="383983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="" xmlns:a16="http://schemas.microsoft.com/office/drawing/2014/main" id="{29C01A85-3457-4E85-9DAF-39235F0885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115631" y="4657725"/>
                      <a:ext cx="0" cy="16859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="" xmlns:a16="http://schemas.microsoft.com/office/drawing/2014/main" id="{9A7AA08B-4E61-4C90-84CE-746F85CF18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185933" y="6036526"/>
                      <a:ext cx="0" cy="23026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="" xmlns:a16="http://schemas.microsoft.com/office/drawing/2014/main" id="{4F5492A6-2EB0-4AA6-88E3-D90D9CCBD84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252608" y="6036526"/>
                      <a:ext cx="0" cy="230264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" name="TextBox 25">
                      <a:extLst>
                        <a:ext uri="{FF2B5EF4-FFF2-40B4-BE49-F238E27FC236}">
                          <a16:creationId xmlns="" xmlns:a16="http://schemas.microsoft.com/office/drawing/2014/main" id="{E6F5C23A-34C2-4A4B-A314-1CEE62729F6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29742" y="5828286"/>
                      <a:ext cx="502751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vi-VN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7" name="TextBox 26">
                      <a:extLst>
                        <a:ext uri="{FF2B5EF4-FFF2-40B4-BE49-F238E27FC236}">
                          <a16:creationId xmlns="" xmlns:a16="http://schemas.microsoft.com/office/drawing/2014/main" id="{14F3E939-7C94-4ADF-9996-0BFB028EBDF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29742" y="6036526"/>
                      <a:ext cx="502751" cy="43088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vi-VN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pic>
                  <p:nvPicPr>
                    <p:cNvPr id="28" name="Picture 27">
                      <a:extLst>
                        <a:ext uri="{FF2B5EF4-FFF2-40B4-BE49-F238E27FC236}">
                          <a16:creationId xmlns="" xmlns:a16="http://schemas.microsoft.com/office/drawing/2014/main" id="{640768A2-E3D0-4F3E-956A-B0B43397641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255876" y="5987823"/>
                      <a:ext cx="113621" cy="370387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9" name="Picture 28">
                      <a:extLst>
                        <a:ext uri="{FF2B5EF4-FFF2-40B4-BE49-F238E27FC236}">
                          <a16:creationId xmlns="" xmlns:a16="http://schemas.microsoft.com/office/drawing/2014/main" id="{6302602A-B130-4AC4-A927-63681135E5F5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675882" y="5803705"/>
                      <a:ext cx="126104" cy="40051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0" name="Picture 29">
                      <a:extLst>
                        <a:ext uri="{FF2B5EF4-FFF2-40B4-BE49-F238E27FC236}">
                          <a16:creationId xmlns="" xmlns:a16="http://schemas.microsoft.com/office/drawing/2014/main" id="{01870853-ED7E-4612-B8F5-D56F092D432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8128910" y="5803705"/>
                      <a:ext cx="126104" cy="40051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" name="Picture 30">
                      <a:extLst>
                        <a:ext uri="{FF2B5EF4-FFF2-40B4-BE49-F238E27FC236}">
                          <a16:creationId xmlns="" xmlns:a16="http://schemas.microsoft.com/office/drawing/2014/main" id="{88EC6EF2-4FCB-4939-8955-2AA7A62430AA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9878424" y="5803705"/>
                      <a:ext cx="126104" cy="40051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2" name="Picture 31">
                      <a:extLst>
                        <a:ext uri="{FF2B5EF4-FFF2-40B4-BE49-F238E27FC236}">
                          <a16:creationId xmlns="" xmlns:a16="http://schemas.microsoft.com/office/drawing/2014/main" id="{F0CED2C6-4CB2-4DDE-BCB0-B568AD701021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0372764" y="5803705"/>
                      <a:ext cx="126104" cy="40051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3" name="Picture 32">
                      <a:extLst>
                        <a:ext uri="{FF2B5EF4-FFF2-40B4-BE49-F238E27FC236}">
                          <a16:creationId xmlns="" xmlns:a16="http://schemas.microsoft.com/office/drawing/2014/main" id="{7EFAD7BC-60F3-4A68-822B-48A09F1DBFF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0811047" y="5803705"/>
                      <a:ext cx="126104" cy="400510"/>
                    </a:xfrm>
                    <a:prstGeom prst="rect">
                      <a:avLst/>
                    </a:prstGeom>
                  </p:spPr>
                </p:pic>
              </p:grpSp>
              <p:pic>
                <p:nvPicPr>
                  <p:cNvPr id="13" name="Picture 12">
                    <a:extLst>
                      <a:ext uri="{FF2B5EF4-FFF2-40B4-BE49-F238E27FC236}">
                        <a16:creationId xmlns="" xmlns:a16="http://schemas.microsoft.com/office/drawing/2014/main" id="{4805112D-1EB2-451C-88DB-76809D6C2FF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375734" y="5943664"/>
                    <a:ext cx="409904" cy="431415"/>
                  </a:xfrm>
                  <a:prstGeom prst="rect">
                    <a:avLst/>
                  </a:prstGeom>
                </p:spPr>
              </p:pic>
              <p:pic>
                <p:nvPicPr>
                  <p:cNvPr id="14" name="Picture 13">
                    <a:extLst>
                      <a:ext uri="{FF2B5EF4-FFF2-40B4-BE49-F238E27FC236}">
                        <a16:creationId xmlns="" xmlns:a16="http://schemas.microsoft.com/office/drawing/2014/main" id="{30EABCB5-D226-4D5C-8C8D-D253F43C820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834950" y="5943664"/>
                    <a:ext cx="409904" cy="431415"/>
                  </a:xfrm>
                  <a:prstGeom prst="rect">
                    <a:avLst/>
                  </a:prstGeom>
                </p:spPr>
              </p:pic>
              <p:pic>
                <p:nvPicPr>
                  <p:cNvPr id="15" name="Picture 14">
                    <a:extLst>
                      <a:ext uri="{FF2B5EF4-FFF2-40B4-BE49-F238E27FC236}">
                        <a16:creationId xmlns="" xmlns:a16="http://schemas.microsoft.com/office/drawing/2014/main" id="{3E67B7EB-22C6-4DE1-B361-FEF4CF75070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564054" y="5908146"/>
                    <a:ext cx="347352" cy="482651"/>
                  </a:xfrm>
                  <a:prstGeom prst="rect">
                    <a:avLst/>
                  </a:prstGeom>
                </p:spPr>
              </p:pic>
              <p:pic>
                <p:nvPicPr>
                  <p:cNvPr id="16" name="Picture 15">
                    <a:extLst>
                      <a:ext uri="{FF2B5EF4-FFF2-40B4-BE49-F238E27FC236}">
                        <a16:creationId xmlns="" xmlns:a16="http://schemas.microsoft.com/office/drawing/2014/main" id="{7C934F0B-AA72-4B24-8E8B-242705FF965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flipH="1">
                    <a:off x="10173654" y="5908146"/>
                    <a:ext cx="347352" cy="482651"/>
                  </a:xfrm>
                  <a:prstGeom prst="rect">
                    <a:avLst/>
                  </a:prstGeom>
                </p:spPr>
              </p:pic>
              <p:pic>
                <p:nvPicPr>
                  <p:cNvPr id="17" name="Picture 16">
                    <a:extLst>
                      <a:ext uri="{FF2B5EF4-FFF2-40B4-BE49-F238E27FC236}">
                        <a16:creationId xmlns="" xmlns:a16="http://schemas.microsoft.com/office/drawing/2014/main" id="{CBADA709-9CAF-44B2-AF37-6D319500EC4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0475734" y="5943664"/>
                    <a:ext cx="492610" cy="394088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11" name="TextBox 10">
                  <a:extLst>
                    <a:ext uri="{FF2B5EF4-FFF2-40B4-BE49-F238E27FC236}">
                      <a16:creationId xmlns="" xmlns:a16="http://schemas.microsoft.com/office/drawing/2014/main" id="{E482C35B-3597-4616-9819-C17E59E5281F}"/>
                    </a:ext>
                  </a:extLst>
                </p:cNvPr>
                <p:cNvSpPr txBox="1"/>
                <p:nvPr/>
              </p:nvSpPr>
              <p:spPr>
                <a:xfrm>
                  <a:off x="4765282" y="4850295"/>
                  <a:ext cx="738497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endParaRPr lang="vi-VN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8" name="Picture 7">
                <a:extLst>
                  <a:ext uri="{FF2B5EF4-FFF2-40B4-BE49-F238E27FC236}">
                    <a16:creationId xmlns="" xmlns:a16="http://schemas.microsoft.com/office/drawing/2014/main" id="{6506FDD4-8B63-4285-8DD4-72CA3350AC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22457" y="5455834"/>
                <a:ext cx="611804" cy="439243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="" xmlns:a16="http://schemas.microsoft.com/office/drawing/2014/main" id="{ED97D615-61B1-4BD9-8B13-C1122B1E64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3221" y="5399078"/>
                <a:ext cx="475816" cy="570979"/>
              </a:xfrm>
              <a:prstGeom prst="rect">
                <a:avLst/>
              </a:prstGeom>
            </p:spPr>
          </p:pic>
        </p:grpSp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id="{D5D6034A-E371-4768-939D-7E79E4E47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1664" y="2495640"/>
              <a:ext cx="759494" cy="753950"/>
            </a:xfrm>
            <a:prstGeom prst="rect">
              <a:avLst/>
            </a:prstGeom>
          </p:spPr>
        </p:pic>
      </p:grpSp>
      <p:grpSp>
        <p:nvGrpSpPr>
          <p:cNvPr id="34" name="object 182"/>
          <p:cNvGrpSpPr/>
          <p:nvPr/>
        </p:nvGrpSpPr>
        <p:grpSpPr>
          <a:xfrm>
            <a:off x="1435893" y="2061849"/>
            <a:ext cx="6000750" cy="1162685"/>
            <a:chOff x="3638550" y="1095311"/>
            <a:chExt cx="8001000" cy="1162685"/>
          </a:xfrm>
        </p:grpSpPr>
        <p:sp>
          <p:nvSpPr>
            <p:cNvPr id="35" name="object 183"/>
            <p:cNvSpPr/>
            <p:nvPr/>
          </p:nvSpPr>
          <p:spPr>
            <a:xfrm>
              <a:off x="3638550" y="1581150"/>
              <a:ext cx="8001000" cy="676275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184"/>
            <p:cNvSpPr/>
            <p:nvPr/>
          </p:nvSpPr>
          <p:spPr>
            <a:xfrm>
              <a:off x="4181475" y="1095311"/>
              <a:ext cx="795337" cy="93821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85"/>
            <p:cNvSpPr/>
            <p:nvPr/>
          </p:nvSpPr>
          <p:spPr>
            <a:xfrm>
              <a:off x="5381625" y="1095311"/>
              <a:ext cx="795337" cy="938212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186"/>
            <p:cNvSpPr/>
            <p:nvPr/>
          </p:nvSpPr>
          <p:spPr>
            <a:xfrm>
              <a:off x="4695825" y="1095311"/>
              <a:ext cx="795337" cy="938212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187"/>
            <p:cNvSpPr/>
            <p:nvPr/>
          </p:nvSpPr>
          <p:spPr>
            <a:xfrm>
              <a:off x="5924550" y="1095311"/>
              <a:ext cx="795337" cy="938212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88"/>
            <p:cNvSpPr/>
            <p:nvPr/>
          </p:nvSpPr>
          <p:spPr>
            <a:xfrm>
              <a:off x="6629400" y="1095311"/>
              <a:ext cx="795337" cy="938212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7" name="Picture 66">
            <a:extLst>
              <a:ext uri="{FF2B5EF4-FFF2-40B4-BE49-F238E27FC236}">
                <a16:creationId xmlns="" xmlns:a16="http://schemas.microsoft.com/office/drawing/2014/main" id="{640768A2-E3D0-4F3E-956A-B0B4339764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162" y="3666345"/>
            <a:ext cx="83876" cy="37038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="" xmlns:a16="http://schemas.microsoft.com/office/drawing/2014/main" id="{640768A2-E3D0-4F3E-956A-B0B4339764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512" y="3685774"/>
            <a:ext cx="83876" cy="370387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="" xmlns:a16="http://schemas.microsoft.com/office/drawing/2014/main" id="{640768A2-E3D0-4F3E-956A-B0B4339764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282" y="3665666"/>
            <a:ext cx="83876" cy="370387"/>
          </a:xfrm>
          <a:prstGeom prst="rect">
            <a:avLst/>
          </a:prstGeom>
        </p:spPr>
      </p:pic>
      <p:cxnSp>
        <p:nvCxnSpPr>
          <p:cNvPr id="111" name="Straight Connector 110">
            <a:extLst>
              <a:ext uri="{FF2B5EF4-FFF2-40B4-BE49-F238E27FC236}">
                <a16:creationId xmlns="" xmlns:a16="http://schemas.microsoft.com/office/drawing/2014/main" id="{5CA3E664-C95C-485B-B892-F8395C1C8D7F}"/>
              </a:ext>
            </a:extLst>
          </p:cNvPr>
          <p:cNvCxnSpPr>
            <a:cxnSpLocks/>
          </p:cNvCxnSpPr>
          <p:nvPr/>
        </p:nvCxnSpPr>
        <p:spPr>
          <a:xfrm>
            <a:off x="3746896" y="3668110"/>
            <a:ext cx="0" cy="3375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="" xmlns:a16="http://schemas.microsoft.com/office/drawing/2014/main" id="{4C36A983-7528-42AE-8AEB-BBD1C57182B9}"/>
              </a:ext>
            </a:extLst>
          </p:cNvPr>
          <p:cNvCxnSpPr>
            <a:cxnSpLocks/>
          </p:cNvCxnSpPr>
          <p:nvPr/>
        </p:nvCxnSpPr>
        <p:spPr>
          <a:xfrm>
            <a:off x="5559788" y="3553440"/>
            <a:ext cx="0" cy="4630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4" descr="BỘ GÕ CƠ THỂ TỪ KHÁI NIỆM ĐẾN ỨNG DỤNG TRONG GIÁO DỤC ÂM NHẠC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AutoShape 6" descr="BỘ GÕ CƠ THỂ TỪ KHÁI NIỆM ĐẾN ỨNG DỤNG TRONG GIÁO DỤC ÂM NHẠC"/>
          <p:cNvSpPr>
            <a:spLocks noChangeAspect="1" noChangeArrowheads="1"/>
          </p:cNvSpPr>
          <p:nvPr/>
        </p:nvSpPr>
        <p:spPr bwMode="auto">
          <a:xfrm>
            <a:off x="230981" y="79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AutoShape 8" descr="BỘ GÕ CƠ THỂ TỪ KHÁI NIỆM ĐẾN ỨNG DỤNG TRONG GIÁO DỤC ÂM NHẠC"/>
          <p:cNvSpPr>
            <a:spLocks noChangeAspect="1" noChangeArrowheads="1"/>
          </p:cNvSpPr>
          <p:nvPr/>
        </p:nvSpPr>
        <p:spPr bwMode="auto">
          <a:xfrm>
            <a:off x="345281" y="1603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AutoShape 10" descr="BỘ GÕ CƠ THỂ TỪ KHÁI NIỆM ĐẾN ỨNG DỤNG TRONG GIÁO DỤC ÂM NHẠC"/>
          <p:cNvSpPr>
            <a:spLocks noChangeAspect="1" noChangeArrowheads="1"/>
          </p:cNvSpPr>
          <p:nvPr/>
        </p:nvSpPr>
        <p:spPr bwMode="auto">
          <a:xfrm>
            <a:off x="459581" y="3127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5" name="Picture 164">
            <a:extLst>
              <a:ext uri="{FF2B5EF4-FFF2-40B4-BE49-F238E27FC236}">
                <a16:creationId xmlns="" xmlns:a16="http://schemas.microsoft.com/office/drawing/2014/main" id="{640768A2-E3D0-4F3E-956A-B0B4339764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1" y="3633552"/>
            <a:ext cx="83876" cy="370387"/>
          </a:xfrm>
          <a:prstGeom prst="rect">
            <a:avLst/>
          </a:prstGeom>
        </p:spPr>
      </p:pic>
      <p:pic>
        <p:nvPicPr>
          <p:cNvPr id="166" name="Picture 165">
            <a:extLst>
              <a:ext uri="{FF2B5EF4-FFF2-40B4-BE49-F238E27FC236}">
                <a16:creationId xmlns="" xmlns:a16="http://schemas.microsoft.com/office/drawing/2014/main" id="{30EABCB5-D226-4D5C-8C8D-D253F43C82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320" y="4112180"/>
            <a:ext cx="302594" cy="431415"/>
          </a:xfrm>
          <a:prstGeom prst="rect">
            <a:avLst/>
          </a:prstGeom>
        </p:spPr>
      </p:pic>
      <p:pic>
        <p:nvPicPr>
          <p:cNvPr id="167" name="Picture 166">
            <a:extLst>
              <a:ext uri="{FF2B5EF4-FFF2-40B4-BE49-F238E27FC236}">
                <a16:creationId xmlns="" xmlns:a16="http://schemas.microsoft.com/office/drawing/2014/main" id="{01870853-ED7E-4612-B8F5-D56F092D43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617" y="3430118"/>
            <a:ext cx="60179" cy="511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1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0"/>
            <a:ext cx="3879056" cy="6858000"/>
            <a:chOff x="0" y="0"/>
            <a:chExt cx="5172075" cy="6858000"/>
          </a:xfrm>
        </p:grpSpPr>
        <p:sp>
          <p:nvSpPr>
            <p:cNvPr id="3" name="object 3"/>
            <p:cNvSpPr/>
            <p:nvPr/>
          </p:nvSpPr>
          <p:spPr>
            <a:xfrm>
              <a:off x="1676400" y="0"/>
              <a:ext cx="3495675" cy="3705225"/>
            </a:xfrm>
            <a:custGeom>
              <a:avLst/>
              <a:gdLst/>
              <a:ahLst/>
              <a:cxnLst/>
              <a:rect l="l" t="t" r="r" b="b"/>
              <a:pathLst>
                <a:path w="3495675" h="3705225">
                  <a:moveTo>
                    <a:pt x="3495675" y="0"/>
                  </a:moveTo>
                  <a:lnTo>
                    <a:pt x="1518539" y="0"/>
                  </a:lnTo>
                  <a:lnTo>
                    <a:pt x="1267968" y="328549"/>
                  </a:lnTo>
                  <a:lnTo>
                    <a:pt x="1267460" y="327151"/>
                  </a:lnTo>
                  <a:lnTo>
                    <a:pt x="845185" y="881126"/>
                  </a:lnTo>
                  <a:lnTo>
                    <a:pt x="844550" y="879475"/>
                  </a:lnTo>
                  <a:lnTo>
                    <a:pt x="427989" y="1425702"/>
                  </a:lnTo>
                  <a:lnTo>
                    <a:pt x="427481" y="1424304"/>
                  </a:lnTo>
                  <a:lnTo>
                    <a:pt x="0" y="1984883"/>
                  </a:lnTo>
                  <a:lnTo>
                    <a:pt x="660781" y="3705225"/>
                  </a:lnTo>
                  <a:lnTo>
                    <a:pt x="1077214" y="3158998"/>
                  </a:lnTo>
                  <a:lnTo>
                    <a:pt x="1077849" y="3160395"/>
                  </a:lnTo>
                  <a:lnTo>
                    <a:pt x="1500124" y="2606548"/>
                  </a:lnTo>
                  <a:lnTo>
                    <a:pt x="1500758" y="2608072"/>
                  </a:lnTo>
                  <a:lnTo>
                    <a:pt x="1917319" y="2061972"/>
                  </a:lnTo>
                  <a:lnTo>
                    <a:pt x="1917827" y="2063369"/>
                  </a:lnTo>
                  <a:lnTo>
                    <a:pt x="2331592" y="1520698"/>
                  </a:lnTo>
                  <a:lnTo>
                    <a:pt x="2331974" y="1521714"/>
                  </a:lnTo>
                  <a:lnTo>
                    <a:pt x="2748407" y="975487"/>
                  </a:lnTo>
                  <a:lnTo>
                    <a:pt x="2748915" y="976884"/>
                  </a:lnTo>
                  <a:lnTo>
                    <a:pt x="3171316" y="422910"/>
                  </a:lnTo>
                  <a:lnTo>
                    <a:pt x="3171952" y="424561"/>
                  </a:lnTo>
                  <a:lnTo>
                    <a:pt x="3495675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295525"/>
              <a:ext cx="1800225" cy="4562475"/>
            </a:xfrm>
            <a:custGeom>
              <a:avLst/>
              <a:gdLst/>
              <a:ahLst/>
              <a:cxnLst/>
              <a:rect l="l" t="t" r="r" b="b"/>
              <a:pathLst>
                <a:path w="1800225" h="4562475">
                  <a:moveTo>
                    <a:pt x="0" y="0"/>
                  </a:moveTo>
                  <a:lnTo>
                    <a:pt x="0" y="4562475"/>
                  </a:lnTo>
                  <a:lnTo>
                    <a:pt x="1800225" y="45624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381375"/>
              <a:ext cx="1133475" cy="3476625"/>
            </a:xfrm>
            <a:custGeom>
              <a:avLst/>
              <a:gdLst/>
              <a:ahLst/>
              <a:cxnLst/>
              <a:rect l="l" t="t" r="r" b="b"/>
              <a:pathLst>
                <a:path w="1133475" h="3476625">
                  <a:moveTo>
                    <a:pt x="428498" y="0"/>
                  </a:moveTo>
                  <a:lnTo>
                    <a:pt x="4688" y="555498"/>
                  </a:lnTo>
                  <a:lnTo>
                    <a:pt x="0" y="543432"/>
                  </a:lnTo>
                  <a:lnTo>
                    <a:pt x="0" y="3476625"/>
                  </a:lnTo>
                  <a:lnTo>
                    <a:pt x="1133475" y="3476625"/>
                  </a:lnTo>
                  <a:lnTo>
                    <a:pt x="668299" y="2272830"/>
                  </a:lnTo>
                  <a:lnTo>
                    <a:pt x="1091819" y="1717675"/>
                  </a:lnTo>
                  <a:lnTo>
                    <a:pt x="428498" y="0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5891" y="0"/>
              <a:ext cx="3613111" cy="685800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" y="802766"/>
              <a:ext cx="2364740" cy="6055360"/>
            </a:xfrm>
            <a:custGeom>
              <a:avLst/>
              <a:gdLst/>
              <a:ahLst/>
              <a:cxnLst/>
              <a:rect l="l" t="t" r="r" b="b"/>
              <a:pathLst>
                <a:path w="2364740" h="6055359">
                  <a:moveTo>
                    <a:pt x="0" y="0"/>
                  </a:moveTo>
                  <a:lnTo>
                    <a:pt x="0" y="1523111"/>
                  </a:lnTo>
                  <a:lnTo>
                    <a:pt x="1769997" y="6055233"/>
                  </a:lnTo>
                  <a:lnTo>
                    <a:pt x="2364738" y="60552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314325" cy="819150"/>
            </a:xfrm>
            <a:custGeom>
              <a:avLst/>
              <a:gdLst/>
              <a:ahLst/>
              <a:cxnLst/>
              <a:rect l="l" t="t" r="r" b="b"/>
              <a:pathLst>
                <a:path w="314325" h="819150">
                  <a:moveTo>
                    <a:pt x="314325" y="0"/>
                  </a:moveTo>
                  <a:lnTo>
                    <a:pt x="0" y="0"/>
                  </a:lnTo>
                  <a:lnTo>
                    <a:pt x="0" y="819150"/>
                  </a:lnTo>
                  <a:lnTo>
                    <a:pt x="314325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7731" y="0"/>
              <a:ext cx="3987789" cy="68550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4728938" y="180045"/>
            <a:ext cx="3025869" cy="4927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716304" y="-108915"/>
            <a:ext cx="3057525" cy="10009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spc="10" dirty="0"/>
              <a:t>BÀI </a:t>
            </a:r>
            <a:r>
              <a:rPr sz="3200" spc="5" dirty="0"/>
              <a:t>ĐỌC </a:t>
            </a:r>
            <a:r>
              <a:rPr sz="3200" spc="15" dirty="0"/>
              <a:t>NHẠC </a:t>
            </a:r>
            <a:r>
              <a:rPr sz="3200" spc="25" dirty="0"/>
              <a:t>SỐ</a:t>
            </a:r>
            <a:r>
              <a:rPr sz="3200" spc="-265" dirty="0"/>
              <a:t> </a:t>
            </a:r>
            <a:r>
              <a:rPr sz="3200" spc="15" dirty="0"/>
              <a:t>2</a:t>
            </a:r>
            <a:endParaRPr sz="3200"/>
          </a:p>
        </p:txBody>
      </p:sp>
      <p:grpSp>
        <p:nvGrpSpPr>
          <p:cNvPr id="12" name="object 12"/>
          <p:cNvGrpSpPr/>
          <p:nvPr/>
        </p:nvGrpSpPr>
        <p:grpSpPr>
          <a:xfrm>
            <a:off x="2828926" y="904811"/>
            <a:ext cx="6322219" cy="4544060"/>
            <a:chOff x="3771900" y="904811"/>
            <a:chExt cx="8429625" cy="4544060"/>
          </a:xfrm>
        </p:grpSpPr>
        <p:sp>
          <p:nvSpPr>
            <p:cNvPr id="13" name="object 13"/>
            <p:cNvSpPr/>
            <p:nvPr/>
          </p:nvSpPr>
          <p:spPr>
            <a:xfrm>
              <a:off x="3771900" y="1219200"/>
              <a:ext cx="8420100" cy="202882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62475" y="904811"/>
              <a:ext cx="2128901" cy="46196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95725" y="3267011"/>
              <a:ext cx="7100951" cy="80486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95725" y="4029011"/>
              <a:ext cx="5910326" cy="80486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781425" y="4791075"/>
              <a:ext cx="8410575" cy="65722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895725" y="1228661"/>
              <a:ext cx="8129651" cy="80486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895725" y="1657286"/>
              <a:ext cx="2414651" cy="80486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81425" y="2228850"/>
              <a:ext cx="8410575" cy="628650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95725" y="3267011"/>
              <a:ext cx="7224776" cy="804862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852926" y="4097400"/>
              <a:ext cx="8339455" cy="320675"/>
            </a:xfrm>
            <a:custGeom>
              <a:avLst/>
              <a:gdLst/>
              <a:ahLst/>
              <a:cxnLst/>
              <a:rect l="l" t="t" r="r" b="b"/>
              <a:pathLst>
                <a:path w="8339455" h="320675">
                  <a:moveTo>
                    <a:pt x="8339074" y="314325"/>
                  </a:moveTo>
                  <a:lnTo>
                    <a:pt x="0" y="314325"/>
                  </a:lnTo>
                  <a:lnTo>
                    <a:pt x="0" y="320675"/>
                  </a:lnTo>
                  <a:lnTo>
                    <a:pt x="8339074" y="320675"/>
                  </a:lnTo>
                  <a:lnTo>
                    <a:pt x="8339074" y="314325"/>
                  </a:lnTo>
                  <a:close/>
                </a:path>
                <a:path w="8339455" h="320675">
                  <a:moveTo>
                    <a:pt x="8339074" y="238125"/>
                  </a:moveTo>
                  <a:lnTo>
                    <a:pt x="0" y="238125"/>
                  </a:lnTo>
                  <a:lnTo>
                    <a:pt x="0" y="244475"/>
                  </a:lnTo>
                  <a:lnTo>
                    <a:pt x="8339074" y="244475"/>
                  </a:lnTo>
                  <a:lnTo>
                    <a:pt x="8339074" y="238125"/>
                  </a:lnTo>
                  <a:close/>
                </a:path>
                <a:path w="8339455" h="320675">
                  <a:moveTo>
                    <a:pt x="8339074" y="152400"/>
                  </a:moveTo>
                  <a:lnTo>
                    <a:pt x="0" y="152400"/>
                  </a:lnTo>
                  <a:lnTo>
                    <a:pt x="0" y="158750"/>
                  </a:lnTo>
                  <a:lnTo>
                    <a:pt x="8339074" y="158750"/>
                  </a:lnTo>
                  <a:lnTo>
                    <a:pt x="8339074" y="152400"/>
                  </a:lnTo>
                  <a:close/>
                </a:path>
                <a:path w="8339455" h="320675">
                  <a:moveTo>
                    <a:pt x="8339074" y="76200"/>
                  </a:moveTo>
                  <a:lnTo>
                    <a:pt x="0" y="76200"/>
                  </a:lnTo>
                  <a:lnTo>
                    <a:pt x="0" y="82550"/>
                  </a:lnTo>
                  <a:lnTo>
                    <a:pt x="8339074" y="82550"/>
                  </a:lnTo>
                  <a:lnTo>
                    <a:pt x="8339074" y="76200"/>
                  </a:lnTo>
                  <a:close/>
                </a:path>
                <a:path w="8339455" h="320675">
                  <a:moveTo>
                    <a:pt x="8339074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8339074" y="6350"/>
                  </a:lnTo>
                  <a:lnTo>
                    <a:pt x="833907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2182475" y="4095750"/>
              <a:ext cx="0" cy="317500"/>
            </a:xfrm>
            <a:custGeom>
              <a:avLst/>
              <a:gdLst/>
              <a:ahLst/>
              <a:cxnLst/>
              <a:rect l="l" t="t" r="r" b="b"/>
              <a:pathLst>
                <a:path h="317500">
                  <a:moveTo>
                    <a:pt x="0" y="0"/>
                  </a:moveTo>
                  <a:lnTo>
                    <a:pt x="0" y="317119"/>
                  </a:lnTo>
                </a:path>
              </a:pathLst>
            </a:custGeom>
            <a:ln w="381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139676" y="4100575"/>
              <a:ext cx="0" cy="317500"/>
            </a:xfrm>
            <a:custGeom>
              <a:avLst/>
              <a:gdLst/>
              <a:ahLst/>
              <a:cxnLst/>
              <a:rect l="l" t="t" r="r" b="b"/>
              <a:pathLst>
                <a:path h="317500">
                  <a:moveTo>
                    <a:pt x="0" y="0"/>
                  </a:moveTo>
                  <a:lnTo>
                    <a:pt x="0" y="316992"/>
                  </a:lnTo>
                </a:path>
              </a:pathLst>
            </a:custGeom>
            <a:ln w="9525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790950" y="3886200"/>
              <a:ext cx="609600" cy="6667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467225" y="4448175"/>
              <a:ext cx="161925" cy="762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429375" y="4371975"/>
              <a:ext cx="161925" cy="85725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344275" y="4181475"/>
              <a:ext cx="161925" cy="7620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401050" y="4295775"/>
              <a:ext cx="152400" cy="85725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171950" y="4495736"/>
              <a:ext cx="747712" cy="585787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162675" y="4495736"/>
              <a:ext cx="652462" cy="585787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020050" y="4495736"/>
              <a:ext cx="909637" cy="585787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3102294" y="4105564"/>
            <a:ext cx="4078129" cy="1530547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750" spc="85" dirty="0">
                <a:solidFill>
                  <a:srgbClr val="EC7C30"/>
                </a:solidFill>
                <a:latin typeface="Arial"/>
                <a:cs typeface="Arial"/>
              </a:rPr>
              <a:t>2.</a:t>
            </a:r>
            <a:r>
              <a:rPr sz="2750" u="sng" spc="85" dirty="0">
                <a:solidFill>
                  <a:srgbClr val="EC7C30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sz="2750" u="sng" spc="25" dirty="0">
                <a:solidFill>
                  <a:srgbClr val="EC7C30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Đ</a:t>
            </a:r>
            <a:r>
              <a:rPr sz="2750" spc="25" dirty="0">
                <a:solidFill>
                  <a:srgbClr val="EC7C30"/>
                </a:solidFill>
                <a:latin typeface="Arial"/>
                <a:cs typeface="Arial"/>
              </a:rPr>
              <a:t>ọc </a:t>
            </a: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gam </a:t>
            </a:r>
            <a:r>
              <a:rPr sz="2750" spc="20" dirty="0">
                <a:solidFill>
                  <a:srgbClr val="EC7C30"/>
                </a:solidFill>
                <a:latin typeface="Arial"/>
                <a:cs typeface="Arial"/>
              </a:rPr>
              <a:t>Đô </a:t>
            </a:r>
            <a:r>
              <a:rPr sz="2750" spc="5" dirty="0">
                <a:solidFill>
                  <a:srgbClr val="EC7C30"/>
                </a:solidFill>
                <a:latin typeface="Arial"/>
                <a:cs typeface="Arial"/>
              </a:rPr>
              <a:t>trưởng </a:t>
            </a:r>
            <a:r>
              <a:rPr sz="2750" spc="-45" dirty="0">
                <a:solidFill>
                  <a:srgbClr val="EC7C30"/>
                </a:solidFill>
                <a:latin typeface="Arial"/>
                <a:cs typeface="Arial"/>
              </a:rPr>
              <a:t>và </a:t>
            </a:r>
            <a:r>
              <a:rPr sz="2750" spc="20" dirty="0">
                <a:solidFill>
                  <a:srgbClr val="EC7C30"/>
                </a:solidFill>
                <a:latin typeface="Arial"/>
                <a:cs typeface="Arial"/>
              </a:rPr>
              <a:t>quãng</a:t>
            </a:r>
            <a:r>
              <a:rPr sz="2750" spc="12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15" dirty="0">
                <a:solidFill>
                  <a:srgbClr val="EC7C30"/>
                </a:solidFill>
                <a:latin typeface="Arial"/>
                <a:cs typeface="Arial"/>
              </a:rPr>
              <a:t>2</a:t>
            </a:r>
            <a:endParaRPr sz="2750">
              <a:latin typeface="Arial"/>
              <a:cs typeface="Arial"/>
            </a:endParaRPr>
          </a:p>
          <a:p>
            <a:pPr marL="222250">
              <a:lnSpc>
                <a:spcPct val="100000"/>
              </a:lnSpc>
              <a:spcBef>
                <a:spcPts val="185"/>
              </a:spcBef>
              <a:tabLst>
                <a:tab pos="2212975" algn="l"/>
                <a:tab pos="4072890" algn="l"/>
              </a:tabLst>
            </a:pPr>
            <a:r>
              <a:rPr sz="2000" spc="35" dirty="0">
                <a:solidFill>
                  <a:srgbClr val="4471C4"/>
                </a:solidFill>
                <a:latin typeface="Arial"/>
                <a:cs typeface="Arial"/>
              </a:rPr>
              <a:t>ĐÔ	</a:t>
            </a:r>
            <a:r>
              <a:rPr sz="2000" spc="30" dirty="0">
                <a:solidFill>
                  <a:srgbClr val="4471C4"/>
                </a:solidFill>
                <a:latin typeface="Arial"/>
                <a:cs typeface="Arial"/>
              </a:rPr>
              <a:t>MI	</a:t>
            </a:r>
            <a:r>
              <a:rPr sz="2000" spc="15" dirty="0">
                <a:solidFill>
                  <a:srgbClr val="4471C4"/>
                </a:solidFill>
                <a:latin typeface="Arial"/>
                <a:cs typeface="Arial"/>
              </a:rPr>
              <a:t>SON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286750" y="4495739"/>
            <a:ext cx="560784" cy="585787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421339" y="4574860"/>
            <a:ext cx="315754" cy="63158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spc="55" dirty="0">
                <a:solidFill>
                  <a:srgbClr val="4471C4"/>
                </a:solidFill>
                <a:latin typeface="Arial"/>
                <a:cs typeface="Arial"/>
              </a:rPr>
              <a:t>ĐÔ</a:t>
            </a:r>
            <a:endParaRPr sz="20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921795" y="1228661"/>
            <a:ext cx="3746945" cy="80486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102294" y="899725"/>
            <a:ext cx="5655944" cy="130556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576580">
              <a:lnSpc>
                <a:spcPct val="100000"/>
              </a:lnSpc>
              <a:spcBef>
                <a:spcPts val="655"/>
              </a:spcBef>
            </a:pPr>
            <a:r>
              <a:rPr sz="1550" i="1" spc="10" dirty="0">
                <a:solidFill>
                  <a:srgbClr val="EC7C30"/>
                </a:solidFill>
                <a:latin typeface="Arial"/>
                <a:cs typeface="Arial"/>
              </a:rPr>
              <a:t>Moderato </a:t>
            </a:r>
            <a:r>
              <a:rPr sz="1550" i="1" spc="15" dirty="0">
                <a:solidFill>
                  <a:srgbClr val="EC7C30"/>
                </a:solidFill>
                <a:latin typeface="Arial"/>
                <a:cs typeface="Arial"/>
              </a:rPr>
              <a:t>(vừa</a:t>
            </a:r>
            <a:r>
              <a:rPr sz="1550" i="1" spc="13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1550" i="1" spc="25" dirty="0">
                <a:solidFill>
                  <a:srgbClr val="EC7C30"/>
                </a:solidFill>
                <a:latin typeface="Arial"/>
                <a:cs typeface="Arial"/>
              </a:rPr>
              <a:t>phải)</a:t>
            </a:r>
            <a:endParaRPr sz="1550" dirty="0">
              <a:latin typeface="Arial"/>
              <a:cs typeface="Arial"/>
            </a:endParaRPr>
          </a:p>
          <a:p>
            <a:pPr marL="12700" marR="5080">
              <a:lnSpc>
                <a:spcPct val="102499"/>
              </a:lnSpc>
              <a:spcBef>
                <a:spcPts val="894"/>
              </a:spcBef>
            </a:pPr>
            <a:r>
              <a:rPr sz="2750" spc="-495" dirty="0">
                <a:solidFill>
                  <a:srgbClr val="EC7C30"/>
                </a:solidFill>
                <a:latin typeface="Arial"/>
                <a:cs typeface="Arial"/>
              </a:rPr>
              <a:t>35.</a:t>
            </a:r>
            <a:r>
              <a:rPr sz="2750" spc="-229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620" dirty="0">
                <a:solidFill>
                  <a:srgbClr val="EC7C30"/>
                </a:solidFill>
                <a:latin typeface="Arial"/>
                <a:cs typeface="Arial"/>
              </a:rPr>
              <a:t>ĐLuọycệqnutãậnpgâ3mdhựìnahthteiếot  </a:t>
            </a:r>
            <a:r>
              <a:rPr sz="2750" spc="-610" dirty="0">
                <a:solidFill>
                  <a:srgbClr val="EC7C30"/>
                </a:solidFill>
                <a:latin typeface="Arial"/>
                <a:cs typeface="Arial"/>
              </a:rPr>
              <a:t>tgấaum </a:t>
            </a:r>
            <a:r>
              <a:rPr sz="2750" spc="20" dirty="0">
                <a:solidFill>
                  <a:srgbClr val="EC7C30"/>
                </a:solidFill>
                <a:latin typeface="Arial"/>
                <a:cs typeface="Arial"/>
              </a:rPr>
              <a:t>Đô </a:t>
            </a:r>
            <a:r>
              <a:rPr sz="2750" spc="5" dirty="0">
                <a:solidFill>
                  <a:srgbClr val="EC7C30"/>
                </a:solidFill>
                <a:latin typeface="Arial"/>
                <a:cs typeface="Arial"/>
              </a:rPr>
              <a:t>trưởng </a:t>
            </a: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(đi </a:t>
            </a:r>
            <a:r>
              <a:rPr sz="2750" spc="-35" dirty="0">
                <a:solidFill>
                  <a:srgbClr val="EC7C30"/>
                </a:solidFill>
                <a:latin typeface="Arial"/>
                <a:cs typeface="Arial"/>
              </a:rPr>
              <a:t>lên  </a:t>
            </a:r>
            <a:r>
              <a:rPr sz="2750" spc="-45" dirty="0">
                <a:solidFill>
                  <a:srgbClr val="EC7C30"/>
                </a:solidFill>
                <a:latin typeface="Arial"/>
                <a:cs typeface="Arial"/>
              </a:rPr>
              <a:t>và </a:t>
            </a:r>
            <a:r>
              <a:rPr sz="2750" spc="20" dirty="0">
                <a:solidFill>
                  <a:srgbClr val="EC7C30"/>
                </a:solidFill>
                <a:latin typeface="Arial"/>
                <a:cs typeface="Arial"/>
              </a:rPr>
              <a:t>đi</a:t>
            </a:r>
            <a:r>
              <a:rPr sz="2750" spc="16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xuống)</a:t>
            </a:r>
            <a:endParaRPr sz="2750" dirty="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3314701" y="2219328"/>
            <a:ext cx="4092416" cy="422275"/>
            <a:chOff x="4419600" y="2219325"/>
            <a:chExt cx="5456555" cy="422275"/>
          </a:xfrm>
        </p:grpSpPr>
        <p:sp>
          <p:nvSpPr>
            <p:cNvPr id="39" name="object 39"/>
            <p:cNvSpPr/>
            <p:nvPr/>
          </p:nvSpPr>
          <p:spPr>
            <a:xfrm>
              <a:off x="4438650" y="2428875"/>
              <a:ext cx="5418455" cy="0"/>
            </a:xfrm>
            <a:custGeom>
              <a:avLst/>
              <a:gdLst/>
              <a:ahLst/>
              <a:cxnLst/>
              <a:rect l="l" t="t" r="r" b="b"/>
              <a:pathLst>
                <a:path w="5418455">
                  <a:moveTo>
                    <a:pt x="0" y="0"/>
                  </a:moveTo>
                  <a:lnTo>
                    <a:pt x="5418074" y="0"/>
                  </a:lnTo>
                </a:path>
              </a:pathLst>
            </a:custGeom>
            <a:ln w="3810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839325" y="2247900"/>
              <a:ext cx="0" cy="365125"/>
            </a:xfrm>
            <a:custGeom>
              <a:avLst/>
              <a:gdLst/>
              <a:ahLst/>
              <a:cxnLst/>
              <a:rect l="l" t="t" r="r" b="b"/>
              <a:pathLst>
                <a:path h="365125">
                  <a:moveTo>
                    <a:pt x="0" y="0"/>
                  </a:moveTo>
                  <a:lnTo>
                    <a:pt x="0" y="364998"/>
                  </a:lnTo>
                </a:path>
              </a:pathLst>
            </a:custGeom>
            <a:ln w="571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886450" y="2247900"/>
              <a:ext cx="3886200" cy="365125"/>
            </a:xfrm>
            <a:custGeom>
              <a:avLst/>
              <a:gdLst/>
              <a:ahLst/>
              <a:cxnLst/>
              <a:rect l="l" t="t" r="r" b="b"/>
              <a:pathLst>
                <a:path w="3886200" h="365125">
                  <a:moveTo>
                    <a:pt x="3886200" y="0"/>
                  </a:moveTo>
                  <a:lnTo>
                    <a:pt x="3886200" y="364998"/>
                  </a:lnTo>
                </a:path>
                <a:path w="3886200" h="365125">
                  <a:moveTo>
                    <a:pt x="2628900" y="0"/>
                  </a:moveTo>
                  <a:lnTo>
                    <a:pt x="2628900" y="364998"/>
                  </a:lnTo>
                </a:path>
                <a:path w="3886200" h="365125">
                  <a:moveTo>
                    <a:pt x="1295400" y="0"/>
                  </a:moveTo>
                  <a:lnTo>
                    <a:pt x="1295400" y="364998"/>
                  </a:lnTo>
                </a:path>
                <a:path w="3886200" h="365125">
                  <a:moveTo>
                    <a:pt x="0" y="0"/>
                  </a:moveTo>
                  <a:lnTo>
                    <a:pt x="0" y="364998"/>
                  </a:lnTo>
                </a:path>
              </a:pathLst>
            </a:custGeom>
            <a:ln w="190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3365469" y="2048830"/>
            <a:ext cx="166211" cy="7296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2755"/>
              </a:lnSpc>
              <a:spcBef>
                <a:spcPts val="125"/>
              </a:spcBef>
            </a:pP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2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ts val="2755"/>
              </a:lnSpc>
            </a:pP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4</a:t>
            </a:r>
            <a:endParaRPr sz="275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921794" y="2009841"/>
            <a:ext cx="5654516" cy="1595755"/>
            <a:chOff x="3895725" y="2009838"/>
            <a:chExt cx="7539355" cy="1595755"/>
          </a:xfrm>
        </p:grpSpPr>
        <p:sp>
          <p:nvSpPr>
            <p:cNvPr id="44" name="object 44"/>
            <p:cNvSpPr/>
            <p:nvPr/>
          </p:nvSpPr>
          <p:spPr>
            <a:xfrm>
              <a:off x="485775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248275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572125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386450" y="2024126"/>
              <a:ext cx="330200" cy="0"/>
            </a:xfrm>
            <a:custGeom>
              <a:avLst/>
              <a:gdLst/>
              <a:ahLst/>
              <a:cxnLst/>
              <a:rect l="l" t="t" r="r" b="b"/>
              <a:pathLst>
                <a:path w="330200">
                  <a:moveTo>
                    <a:pt x="0" y="0"/>
                  </a:moveTo>
                  <a:lnTo>
                    <a:pt x="329691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3885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0560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33425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813435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8705850" y="2019300"/>
              <a:ext cx="152400" cy="466725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420225" y="2266950"/>
              <a:ext cx="123823" cy="409575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895725" y="2800286"/>
              <a:ext cx="7539101" cy="804862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3102293" y="2860677"/>
            <a:ext cx="5311140" cy="1803699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750" spc="25" dirty="0">
                <a:solidFill>
                  <a:srgbClr val="EC7C30"/>
                </a:solidFill>
                <a:latin typeface="Arial"/>
                <a:cs typeface="Arial"/>
              </a:rPr>
              <a:t>6. Đọc </a:t>
            </a:r>
            <a:r>
              <a:rPr sz="2750" spc="5" dirty="0">
                <a:solidFill>
                  <a:srgbClr val="EC7C30"/>
                </a:solidFill>
                <a:latin typeface="Arial"/>
                <a:cs typeface="Arial"/>
              </a:rPr>
              <a:t>bài </a:t>
            </a:r>
            <a:r>
              <a:rPr sz="2750" spc="30" dirty="0">
                <a:solidFill>
                  <a:srgbClr val="EC7C30"/>
                </a:solidFill>
                <a:latin typeface="Arial"/>
                <a:cs typeface="Arial"/>
              </a:rPr>
              <a:t>đọc </a:t>
            </a:r>
            <a:r>
              <a:rPr sz="2750" spc="15" dirty="0">
                <a:solidFill>
                  <a:srgbClr val="EC7C30"/>
                </a:solidFill>
                <a:latin typeface="Arial"/>
                <a:cs typeface="Arial"/>
              </a:rPr>
              <a:t>nhạc </a:t>
            </a:r>
            <a:r>
              <a:rPr sz="2750" spc="-5" dirty="0">
                <a:solidFill>
                  <a:srgbClr val="EC7C30"/>
                </a:solidFill>
                <a:latin typeface="Arial"/>
                <a:cs typeface="Arial"/>
              </a:rPr>
              <a:t>số </a:t>
            </a:r>
            <a:r>
              <a:rPr sz="2750" spc="15" dirty="0">
                <a:solidFill>
                  <a:srgbClr val="EC7C30"/>
                </a:solidFill>
                <a:latin typeface="Arial"/>
                <a:cs typeface="Arial"/>
              </a:rPr>
              <a:t>2 </a:t>
            </a:r>
            <a:r>
              <a:rPr sz="2750" spc="-35" dirty="0">
                <a:solidFill>
                  <a:srgbClr val="EC7C30"/>
                </a:solidFill>
                <a:latin typeface="Arial"/>
                <a:cs typeface="Arial"/>
              </a:rPr>
              <a:t>với </a:t>
            </a:r>
            <a:r>
              <a:rPr sz="2750" spc="10" dirty="0">
                <a:solidFill>
                  <a:srgbClr val="EC7C30"/>
                </a:solidFill>
                <a:latin typeface="Arial"/>
                <a:cs typeface="Arial"/>
              </a:rPr>
              <a:t>tốc </a:t>
            </a:r>
            <a:r>
              <a:rPr sz="2750" spc="25" dirty="0">
                <a:solidFill>
                  <a:srgbClr val="EC7C30"/>
                </a:solidFill>
                <a:latin typeface="Arial"/>
                <a:cs typeface="Arial"/>
              </a:rPr>
              <a:t>độ </a:t>
            </a:r>
            <a:r>
              <a:rPr sz="2750" spc="-20" dirty="0">
                <a:solidFill>
                  <a:srgbClr val="EC7C30"/>
                </a:solidFill>
                <a:latin typeface="Arial"/>
                <a:cs typeface="Arial"/>
              </a:rPr>
              <a:t>vừa</a:t>
            </a:r>
            <a:r>
              <a:rPr sz="2750" spc="44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15" dirty="0">
                <a:solidFill>
                  <a:srgbClr val="EC7C30"/>
                </a:solidFill>
                <a:latin typeface="Arial"/>
                <a:cs typeface="Arial"/>
              </a:rPr>
              <a:t>phải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2750" spc="-495" dirty="0">
                <a:solidFill>
                  <a:srgbClr val="EC7C30"/>
                </a:solidFill>
                <a:latin typeface="Arial"/>
                <a:cs typeface="Arial"/>
              </a:rPr>
              <a:t>14.</a:t>
            </a:r>
            <a:r>
              <a:rPr sz="2750" spc="-229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775" dirty="0">
                <a:solidFill>
                  <a:srgbClr val="EC7C30"/>
                </a:solidFill>
                <a:latin typeface="Arial"/>
                <a:cs typeface="Arial"/>
              </a:rPr>
              <a:t>TĐìọmc</a:t>
            </a:r>
            <a:r>
              <a:rPr sz="2750" spc="-204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625" dirty="0">
                <a:solidFill>
                  <a:srgbClr val="EC7C30"/>
                </a:solidFill>
                <a:latin typeface="Arial"/>
                <a:cs typeface="Arial"/>
              </a:rPr>
              <a:t>hciáểcu </a:t>
            </a:r>
            <a:r>
              <a:rPr sz="2750" spc="-795" dirty="0">
                <a:solidFill>
                  <a:srgbClr val="EC7C30"/>
                </a:solidFill>
                <a:latin typeface="Arial"/>
                <a:cs typeface="Arial"/>
              </a:rPr>
              <a:t>âvmà</a:t>
            </a:r>
            <a:r>
              <a:rPr sz="2750" spc="9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580" dirty="0">
                <a:solidFill>
                  <a:srgbClr val="EC7C30"/>
                </a:solidFill>
                <a:latin typeface="Arial"/>
                <a:cs typeface="Arial"/>
              </a:rPr>
              <a:t>nổhnậđnịnxhétcbủàai </a:t>
            </a:r>
            <a:r>
              <a:rPr sz="2750" spc="-775" dirty="0">
                <a:solidFill>
                  <a:srgbClr val="EC7C30"/>
                </a:solidFill>
                <a:latin typeface="Arial"/>
                <a:cs typeface="Arial"/>
              </a:rPr>
              <a:t>gđaọmc</a:t>
            </a:r>
            <a:r>
              <a:rPr sz="2750" spc="-50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665" dirty="0">
                <a:solidFill>
                  <a:srgbClr val="EC7C30"/>
                </a:solidFill>
                <a:latin typeface="Arial"/>
                <a:cs typeface="Arial"/>
              </a:rPr>
              <a:t>nĐhôạctrưsởố</a:t>
            </a:r>
            <a:r>
              <a:rPr sz="2750" spc="-645" dirty="0">
                <a:solidFill>
                  <a:srgbClr val="EC7C30"/>
                </a:solidFill>
                <a:latin typeface="Arial"/>
                <a:cs typeface="Arial"/>
              </a:rPr>
              <a:t> </a:t>
            </a:r>
            <a:r>
              <a:rPr sz="2750" spc="-495" dirty="0">
                <a:solidFill>
                  <a:srgbClr val="EC7C30"/>
                </a:solidFill>
                <a:latin typeface="Arial"/>
                <a:cs typeface="Arial"/>
              </a:rPr>
              <a:t>n2g</a:t>
            </a:r>
            <a:endParaRPr sz="275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843212" y="3429000"/>
            <a:ext cx="6300788" cy="213360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36257" y="228600"/>
            <a:ext cx="292894" cy="361950"/>
          </a:xfrm>
          <a:custGeom>
            <a:avLst/>
            <a:gdLst/>
            <a:ahLst/>
            <a:cxnLst/>
            <a:rect l="l" t="t" r="r" b="b"/>
            <a:pathLst>
              <a:path w="390525" h="361950">
                <a:moveTo>
                  <a:pt x="390525" y="0"/>
                </a:moveTo>
                <a:lnTo>
                  <a:pt x="180975" y="0"/>
                </a:lnTo>
                <a:lnTo>
                  <a:pt x="0" y="180975"/>
                </a:lnTo>
                <a:lnTo>
                  <a:pt x="180975" y="361950"/>
                </a:lnTo>
                <a:lnTo>
                  <a:pt x="390525" y="361950"/>
                </a:lnTo>
                <a:lnTo>
                  <a:pt x="209550" y="180975"/>
                </a:lnTo>
                <a:lnTo>
                  <a:pt x="39052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836695" y="228600"/>
            <a:ext cx="292894" cy="361950"/>
          </a:xfrm>
          <a:custGeom>
            <a:avLst/>
            <a:gdLst/>
            <a:ahLst/>
            <a:cxnLst/>
            <a:rect l="l" t="t" r="r" b="b"/>
            <a:pathLst>
              <a:path w="390525" h="361950">
                <a:moveTo>
                  <a:pt x="209550" y="0"/>
                </a:moveTo>
                <a:lnTo>
                  <a:pt x="0" y="0"/>
                </a:lnTo>
                <a:lnTo>
                  <a:pt x="180975" y="180975"/>
                </a:lnTo>
                <a:lnTo>
                  <a:pt x="0" y="361950"/>
                </a:lnTo>
                <a:lnTo>
                  <a:pt x="209550" y="361950"/>
                </a:lnTo>
                <a:lnTo>
                  <a:pt x="390525" y="180975"/>
                </a:lnTo>
                <a:lnTo>
                  <a:pt x="20955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592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14382" y="1924290"/>
            <a:ext cx="4518650" cy="2785758"/>
            <a:chOff x="2952509" y="1924290"/>
            <a:chExt cx="6024866" cy="2785758"/>
          </a:xfrm>
        </p:grpSpPr>
        <p:sp>
          <p:nvSpPr>
            <p:cNvPr id="3" name="object 3"/>
            <p:cNvSpPr/>
            <p:nvPr/>
          </p:nvSpPr>
          <p:spPr>
            <a:xfrm>
              <a:off x="4181475" y="3981386"/>
              <a:ext cx="3786251" cy="72866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224972" y="4026852"/>
              <a:ext cx="3699510" cy="64312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190874" y="3076511"/>
              <a:ext cx="5786501" cy="7000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52509" y="1924290"/>
              <a:ext cx="5700522" cy="181839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957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48" t="28575" r="22272" b="36660"/>
          <a:stretch/>
        </p:blipFill>
        <p:spPr>
          <a:xfrm>
            <a:off x="73244" y="200891"/>
            <a:ext cx="9070756" cy="3352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9" t="73350" r="23052" b="13325"/>
          <a:stretch/>
        </p:blipFill>
        <p:spPr>
          <a:xfrm>
            <a:off x="13854" y="3962400"/>
            <a:ext cx="8631382" cy="133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84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Gõ đệm: Sử dụng nhạc cụ gõ và vận động cơ thể để đệm cho bài hát</vt:lpstr>
      <vt:lpstr>BÀI ĐỌC NHẠC SỐ 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2021-10-03T14:09:00Z</dcterms:created>
  <dcterms:modified xsi:type="dcterms:W3CDTF">2021-10-03T14:16:10Z</dcterms:modified>
</cp:coreProperties>
</file>